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03" r:id="rId4"/>
    <p:sldId id="260" r:id="rId5"/>
    <p:sldId id="268" r:id="rId6"/>
    <p:sldId id="262" r:id="rId7"/>
    <p:sldId id="267" r:id="rId8"/>
    <p:sldId id="263" r:id="rId9"/>
    <p:sldId id="259" r:id="rId10"/>
    <p:sldId id="271" r:id="rId11"/>
    <p:sldId id="272" r:id="rId12"/>
    <p:sldId id="269" r:id="rId13"/>
    <p:sldId id="265" r:id="rId14"/>
    <p:sldId id="266" r:id="rId15"/>
    <p:sldId id="270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4A6DFE-5093-44BF-BD25-36D3834C5394}" v="1" dt="2024-02-07T09:32:06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KS21 齋藤伶央" userId="S::ok210195@oks.iput.ac.jp::9784b0f2-009a-4edc-9ff1-6a367f3bd82a" providerId="AD" clId="Web-{0D690731-C17D-4EE3-8D97-B330DCFCAF16}"/>
    <pc:docChg chg="addSld delSld modSld">
      <pc:chgData name="OKS21 齋藤伶央" userId="S::ok210195@oks.iput.ac.jp::9784b0f2-009a-4edc-9ff1-6a367f3bd82a" providerId="AD" clId="Web-{0D690731-C17D-4EE3-8D97-B330DCFCAF16}" dt="2024-01-23T08:42:23.074" v="161" actId="20577"/>
      <pc:docMkLst>
        <pc:docMk/>
      </pc:docMkLst>
      <pc:sldChg chg="addSp modSp mod setBg">
        <pc:chgData name="OKS21 齋藤伶央" userId="S::ok210195@oks.iput.ac.jp::9784b0f2-009a-4edc-9ff1-6a367f3bd82a" providerId="AD" clId="Web-{0D690731-C17D-4EE3-8D97-B330DCFCAF16}" dt="2024-01-23T08:27:31.171" v="100" actId="20577"/>
        <pc:sldMkLst>
          <pc:docMk/>
          <pc:sldMk cId="3500304201" sldId="256"/>
        </pc:sldMkLst>
        <pc:spChg chg="mod">
          <ac:chgData name="OKS21 齋藤伶央" userId="S::ok210195@oks.iput.ac.jp::9784b0f2-009a-4edc-9ff1-6a367f3bd82a" providerId="AD" clId="Web-{0D690731-C17D-4EE3-8D97-B330DCFCAF16}" dt="2024-01-23T08:27:22.390" v="98" actId="20577"/>
          <ac:spMkLst>
            <pc:docMk/>
            <pc:sldMk cId="3500304201" sldId="256"/>
            <ac:spMk id="4" creationId="{B7EA63AB-E628-D5B4-4A4F-DE1E68FE8DDF}"/>
          </ac:spMkLst>
        </pc:spChg>
        <pc:spChg chg="mod">
          <ac:chgData name="OKS21 齋藤伶央" userId="S::ok210195@oks.iput.ac.jp::9784b0f2-009a-4edc-9ff1-6a367f3bd82a" providerId="AD" clId="Web-{0D690731-C17D-4EE3-8D97-B330DCFCAF16}" dt="2024-01-23T08:27:31.171" v="100" actId="20577"/>
          <ac:spMkLst>
            <pc:docMk/>
            <pc:sldMk cId="3500304201" sldId="256"/>
            <ac:spMk id="5" creationId="{7EE80144-B800-9810-2E64-B3F51EAAB8BE}"/>
          </ac:spMkLst>
        </pc:spChg>
        <pc:spChg chg="add mod">
          <ac:chgData name="OKS21 齋藤伶央" userId="S::ok210195@oks.iput.ac.jp::9784b0f2-009a-4edc-9ff1-6a367f3bd82a" providerId="AD" clId="Web-{0D690731-C17D-4EE3-8D97-B330DCFCAF16}" dt="2024-01-23T08:26:12.059" v="75" actId="20577"/>
          <ac:spMkLst>
            <pc:docMk/>
            <pc:sldMk cId="3500304201" sldId="256"/>
            <ac:spMk id="10" creationId="{04812C46-200A-4DEB-A05E-3ED6C68C2387}"/>
          </ac:spMkLst>
        </pc:spChg>
        <pc:spChg chg="add">
          <ac:chgData name="OKS21 齋藤伶央" userId="S::ok210195@oks.iput.ac.jp::9784b0f2-009a-4edc-9ff1-6a367f3bd82a" providerId="AD" clId="Web-{0D690731-C17D-4EE3-8D97-B330DCFCAF16}" dt="2024-01-23T08:24:54.604" v="11"/>
          <ac:spMkLst>
            <pc:docMk/>
            <pc:sldMk cId="3500304201" sldId="256"/>
            <ac:spMk id="12" creationId="{D1EA859B-E555-4109-94F3-6700E046E008}"/>
          </ac:spMkLst>
        </pc:spChg>
        <pc:picChg chg="add mod ord">
          <ac:chgData name="OKS21 齋藤伶央" userId="S::ok210195@oks.iput.ac.jp::9784b0f2-009a-4edc-9ff1-6a367f3bd82a" providerId="AD" clId="Web-{0D690731-C17D-4EE3-8D97-B330DCFCAF16}" dt="2024-01-23T08:24:54.604" v="11"/>
          <ac:picMkLst>
            <pc:docMk/>
            <pc:sldMk cId="3500304201" sldId="256"/>
            <ac:picMk id="2" creationId="{3F0E127B-4C83-7863-BF0E-61F7B17446D5}"/>
          </ac:picMkLst>
        </pc:picChg>
      </pc:sldChg>
      <pc:sldChg chg="new del">
        <pc:chgData name="OKS21 齋藤伶央" userId="S::ok210195@oks.iput.ac.jp::9784b0f2-009a-4edc-9ff1-6a367f3bd82a" providerId="AD" clId="Web-{0D690731-C17D-4EE3-8D97-B330DCFCAF16}" dt="2024-01-23T08:20:40.674" v="1"/>
        <pc:sldMkLst>
          <pc:docMk/>
          <pc:sldMk cId="484605300" sldId="259"/>
        </pc:sldMkLst>
      </pc:sldChg>
      <pc:sldChg chg="addSp delSp modSp add replId">
        <pc:chgData name="OKS21 齋藤伶央" userId="S::ok210195@oks.iput.ac.jp::9784b0f2-009a-4edc-9ff1-6a367f3bd82a" providerId="AD" clId="Web-{0D690731-C17D-4EE3-8D97-B330DCFCAF16}" dt="2024-01-23T08:42:23.074" v="161" actId="20577"/>
        <pc:sldMkLst>
          <pc:docMk/>
          <pc:sldMk cId="1912877007" sldId="259"/>
        </pc:sldMkLst>
        <pc:spChg chg="add mod">
          <ac:chgData name="OKS21 齋藤伶央" userId="S::ok210195@oks.iput.ac.jp::9784b0f2-009a-4edc-9ff1-6a367f3bd82a" providerId="AD" clId="Web-{0D690731-C17D-4EE3-8D97-B330DCFCAF16}" dt="2024-01-23T08:42:23.074" v="161" actId="20577"/>
          <ac:spMkLst>
            <pc:docMk/>
            <pc:sldMk cId="1912877007" sldId="259"/>
            <ac:spMk id="5" creationId="{4AFD2DB2-557D-3263-B7BE-F5FCF91171DF}"/>
          </ac:spMkLst>
        </pc:spChg>
        <pc:picChg chg="add del mod modCrop">
          <ac:chgData name="OKS21 齋藤伶央" userId="S::ok210195@oks.iput.ac.jp::9784b0f2-009a-4edc-9ff1-6a367f3bd82a" providerId="AD" clId="Web-{0D690731-C17D-4EE3-8D97-B330DCFCAF16}" dt="2024-01-23T08:29:39.238" v="119"/>
          <ac:picMkLst>
            <pc:docMk/>
            <pc:sldMk cId="1912877007" sldId="259"/>
            <ac:picMk id="2" creationId="{BC11B207-57DA-7969-7E3D-EA490AAC1816}"/>
          </ac:picMkLst>
        </pc:picChg>
        <pc:picChg chg="add del mod">
          <ac:chgData name="OKS21 齋藤伶央" userId="S::ok210195@oks.iput.ac.jp::9784b0f2-009a-4edc-9ff1-6a367f3bd82a" providerId="AD" clId="Web-{0D690731-C17D-4EE3-8D97-B330DCFCAF16}" dt="2024-01-23T08:29:42.019" v="121"/>
          <ac:picMkLst>
            <pc:docMk/>
            <pc:sldMk cId="1912877007" sldId="259"/>
            <ac:picMk id="3" creationId="{AF1E83EC-F5A8-B698-1814-3BB0A5128A23}"/>
          </ac:picMkLst>
        </pc:picChg>
        <pc:picChg chg="add mod modCrop">
          <ac:chgData name="OKS21 齋藤伶央" userId="S::ok210195@oks.iput.ac.jp::9784b0f2-009a-4edc-9ff1-6a367f3bd82a" providerId="AD" clId="Web-{0D690731-C17D-4EE3-8D97-B330DCFCAF16}" dt="2024-01-23T08:41:32.541" v="156" actId="14100"/>
          <ac:picMkLst>
            <pc:docMk/>
            <pc:sldMk cId="1912877007" sldId="259"/>
            <ac:picMk id="4" creationId="{21DCFDE5-0E35-BB22-497F-A92C16CE0B2F}"/>
          </ac:picMkLst>
        </pc:picChg>
      </pc:sldChg>
      <pc:sldChg chg="add replId">
        <pc:chgData name="OKS21 齋藤伶央" userId="S::ok210195@oks.iput.ac.jp::9784b0f2-009a-4edc-9ff1-6a367f3bd82a" providerId="AD" clId="Web-{0D690731-C17D-4EE3-8D97-B330DCFCAF16}" dt="2024-01-23T08:20:42.674" v="3"/>
        <pc:sldMkLst>
          <pc:docMk/>
          <pc:sldMk cId="453908061" sldId="260"/>
        </pc:sldMkLst>
      </pc:sldChg>
      <pc:sldChg chg="add replId">
        <pc:chgData name="OKS21 齋藤伶央" userId="S::ok210195@oks.iput.ac.jp::9784b0f2-009a-4edc-9ff1-6a367f3bd82a" providerId="AD" clId="Web-{0D690731-C17D-4EE3-8D97-B330DCFCAF16}" dt="2024-01-23T08:20:42.799" v="4"/>
        <pc:sldMkLst>
          <pc:docMk/>
          <pc:sldMk cId="1242438398" sldId="261"/>
        </pc:sldMkLst>
      </pc:sldChg>
      <pc:sldChg chg="add del">
        <pc:chgData name="OKS21 齋藤伶央" userId="S::ok210195@oks.iput.ac.jp::9784b0f2-009a-4edc-9ff1-6a367f3bd82a" providerId="AD" clId="Web-{0D690731-C17D-4EE3-8D97-B330DCFCAF16}" dt="2024-01-23T08:31:33.632" v="125"/>
        <pc:sldMkLst>
          <pc:docMk/>
          <pc:sldMk cId="524767111" sldId="262"/>
        </pc:sldMkLst>
      </pc:sldChg>
      <pc:sldChg chg="add del">
        <pc:chgData name="OKS21 齋藤伶央" userId="S::ok210195@oks.iput.ac.jp::9784b0f2-009a-4edc-9ff1-6a367f3bd82a" providerId="AD" clId="Web-{0D690731-C17D-4EE3-8D97-B330DCFCAF16}" dt="2024-01-23T08:31:29.538" v="123"/>
        <pc:sldMkLst>
          <pc:docMk/>
          <pc:sldMk cId="1056219951" sldId="262"/>
        </pc:sldMkLst>
      </pc:sldChg>
    </pc:docChg>
  </pc:docChgLst>
  <pc:docChgLst>
    <pc:chgData name="OKS21 齋藤伶央" userId="S::ok210195@oks.iput.ac.jp::9784b0f2-009a-4edc-9ff1-6a367f3bd82a" providerId="AD" clId="Web-{CBC03915-978C-4E77-A982-927795BA7D56}"/>
    <pc:docChg chg="modSld">
      <pc:chgData name="OKS21 齋藤伶央" userId="S::ok210195@oks.iput.ac.jp::9784b0f2-009a-4edc-9ff1-6a367f3bd82a" providerId="AD" clId="Web-{CBC03915-978C-4E77-A982-927795BA7D56}" dt="2024-01-23T15:24:22.839" v="84"/>
      <pc:docMkLst>
        <pc:docMk/>
      </pc:docMkLst>
      <pc:sldChg chg="modSp">
        <pc:chgData name="OKS21 齋藤伶央" userId="S::ok210195@oks.iput.ac.jp::9784b0f2-009a-4edc-9ff1-6a367f3bd82a" providerId="AD" clId="Web-{CBC03915-978C-4E77-A982-927795BA7D56}" dt="2024-01-23T15:17:11.576" v="44" actId="1076"/>
        <pc:sldMkLst>
          <pc:docMk/>
          <pc:sldMk cId="3500304201" sldId="256"/>
        </pc:sldMkLst>
        <pc:spChg chg="mod">
          <ac:chgData name="OKS21 齋藤伶央" userId="S::ok210195@oks.iput.ac.jp::9784b0f2-009a-4edc-9ff1-6a367f3bd82a" providerId="AD" clId="Web-{CBC03915-978C-4E77-A982-927795BA7D56}" dt="2024-01-23T15:17:11.576" v="44" actId="1076"/>
          <ac:spMkLst>
            <pc:docMk/>
            <pc:sldMk cId="3500304201" sldId="256"/>
            <ac:spMk id="5" creationId="{7EE80144-B800-9810-2E64-B3F51EAAB8BE}"/>
          </ac:spMkLst>
        </pc:spChg>
      </pc:sldChg>
      <pc:sldChg chg="addSp delSp modSp">
        <pc:chgData name="OKS21 齋藤伶央" userId="S::ok210195@oks.iput.ac.jp::9784b0f2-009a-4edc-9ff1-6a367f3bd82a" providerId="AD" clId="Web-{CBC03915-978C-4E77-A982-927795BA7D56}" dt="2024-01-23T15:23:13.229" v="83"/>
        <pc:sldMkLst>
          <pc:docMk/>
          <pc:sldMk cId="185941717" sldId="257"/>
        </pc:sldMkLst>
        <pc:spChg chg="add del mod">
          <ac:chgData name="OKS21 齋藤伶央" userId="S::ok210195@oks.iput.ac.jp::9784b0f2-009a-4edc-9ff1-6a367f3bd82a" providerId="AD" clId="Web-{CBC03915-978C-4E77-A982-927795BA7D56}" dt="2024-01-23T15:23:13.229" v="83"/>
          <ac:spMkLst>
            <pc:docMk/>
            <pc:sldMk cId="185941717" sldId="257"/>
            <ac:spMk id="3" creationId="{7841C43A-BDF5-56EB-DF78-456B2542FF61}"/>
          </ac:spMkLst>
        </pc:spChg>
      </pc:sldChg>
      <pc:sldChg chg="addSp delSp modSp">
        <pc:chgData name="OKS21 齋藤伶央" userId="S::ok210195@oks.iput.ac.jp::9784b0f2-009a-4edc-9ff1-6a367f3bd82a" providerId="AD" clId="Web-{CBC03915-978C-4E77-A982-927795BA7D56}" dt="2024-01-23T15:21:24.149" v="60" actId="1076"/>
        <pc:sldMkLst>
          <pc:docMk/>
          <pc:sldMk cId="453908061" sldId="260"/>
        </pc:sldMkLst>
        <pc:cxnChg chg="add mod">
          <ac:chgData name="OKS21 齋藤伶央" userId="S::ok210195@oks.iput.ac.jp::9784b0f2-009a-4edc-9ff1-6a367f3bd82a" providerId="AD" clId="Web-{CBC03915-978C-4E77-A982-927795BA7D56}" dt="2024-01-23T15:21:24.149" v="60" actId="1076"/>
          <ac:cxnSpMkLst>
            <pc:docMk/>
            <pc:sldMk cId="453908061" sldId="260"/>
            <ac:cxnSpMk id="4" creationId="{AF92D38B-832B-B362-9C21-6E29B189D1DE}"/>
          </ac:cxnSpMkLst>
        </pc:cxnChg>
        <pc:cxnChg chg="del mod">
          <ac:chgData name="OKS21 齋藤伶央" userId="S::ok210195@oks.iput.ac.jp::9784b0f2-009a-4edc-9ff1-6a367f3bd82a" providerId="AD" clId="Web-{CBC03915-978C-4E77-A982-927795BA7D56}" dt="2024-01-23T15:21:16.867" v="57"/>
          <ac:cxnSpMkLst>
            <pc:docMk/>
            <pc:sldMk cId="453908061" sldId="260"/>
            <ac:cxnSpMk id="37" creationId="{66C692BB-888E-85A3-22F3-33DD77CC6231}"/>
          </ac:cxnSpMkLst>
        </pc:cxnChg>
      </pc:sldChg>
      <pc:sldChg chg="modSp">
        <pc:chgData name="OKS21 齋藤伶央" userId="S::ok210195@oks.iput.ac.jp::9784b0f2-009a-4edc-9ff1-6a367f3bd82a" providerId="AD" clId="Web-{CBC03915-978C-4E77-A982-927795BA7D56}" dt="2024-01-23T15:20:31.910" v="52" actId="20577"/>
        <pc:sldMkLst>
          <pc:docMk/>
          <pc:sldMk cId="654847677" sldId="262"/>
        </pc:sldMkLst>
        <pc:spChg chg="mod">
          <ac:chgData name="OKS21 齋藤伶央" userId="S::ok210195@oks.iput.ac.jp::9784b0f2-009a-4edc-9ff1-6a367f3bd82a" providerId="AD" clId="Web-{CBC03915-978C-4E77-A982-927795BA7D56}" dt="2024-01-23T15:19:57.706" v="46" actId="20577"/>
          <ac:spMkLst>
            <pc:docMk/>
            <pc:sldMk cId="654847677" sldId="262"/>
            <ac:spMk id="5" creationId="{67E7E3C8-8D31-656F-8FE8-4812DE23E109}"/>
          </ac:spMkLst>
        </pc:spChg>
        <pc:spChg chg="mod">
          <ac:chgData name="OKS21 齋藤伶央" userId="S::ok210195@oks.iput.ac.jp::9784b0f2-009a-4edc-9ff1-6a367f3bd82a" providerId="AD" clId="Web-{CBC03915-978C-4E77-A982-927795BA7D56}" dt="2024-01-23T15:20:31.910" v="52" actId="20577"/>
          <ac:spMkLst>
            <pc:docMk/>
            <pc:sldMk cId="654847677" sldId="262"/>
            <ac:spMk id="6" creationId="{F4F17BD0-0B14-1975-62C5-D2DCAA409AEF}"/>
          </ac:spMkLst>
        </pc:spChg>
        <pc:spChg chg="mod">
          <ac:chgData name="OKS21 齋藤伶央" userId="S::ok210195@oks.iput.ac.jp::9784b0f2-009a-4edc-9ff1-6a367f3bd82a" providerId="AD" clId="Web-{CBC03915-978C-4E77-A982-927795BA7D56}" dt="2024-01-23T15:20:18.019" v="49" actId="20577"/>
          <ac:spMkLst>
            <pc:docMk/>
            <pc:sldMk cId="654847677" sldId="262"/>
            <ac:spMk id="7" creationId="{EA8B607D-F351-C921-254B-19D160F40374}"/>
          </ac:spMkLst>
        </pc:spChg>
      </pc:sldChg>
      <pc:sldChg chg="addSp delSp modSp">
        <pc:chgData name="OKS21 齋藤伶央" userId="S::ok210195@oks.iput.ac.jp::9784b0f2-009a-4edc-9ff1-6a367f3bd82a" providerId="AD" clId="Web-{CBC03915-978C-4E77-A982-927795BA7D56}" dt="2024-01-23T15:08:27.500" v="33"/>
        <pc:sldMkLst>
          <pc:docMk/>
          <pc:sldMk cId="2241275151" sldId="263"/>
        </pc:sldMkLst>
        <pc:spChg chg="add del mod">
          <ac:chgData name="OKS21 齋藤伶央" userId="S::ok210195@oks.iput.ac.jp::9784b0f2-009a-4edc-9ff1-6a367f3bd82a" providerId="AD" clId="Web-{CBC03915-978C-4E77-A982-927795BA7D56}" dt="2024-01-23T15:07:22.577" v="28"/>
          <ac:spMkLst>
            <pc:docMk/>
            <pc:sldMk cId="2241275151" sldId="263"/>
            <ac:spMk id="4" creationId="{32AB79FA-00E7-4CE1-EE83-765951EFD53D}"/>
          </ac:spMkLst>
        </pc:spChg>
        <pc:spChg chg="mod">
          <ac:chgData name="OKS21 齋藤伶央" userId="S::ok210195@oks.iput.ac.jp::9784b0f2-009a-4edc-9ff1-6a367f3bd82a" providerId="AD" clId="Web-{CBC03915-978C-4E77-A982-927795BA7D56}" dt="2024-01-23T15:07:40.655" v="30" actId="20577"/>
          <ac:spMkLst>
            <pc:docMk/>
            <pc:sldMk cId="2241275151" sldId="263"/>
            <ac:spMk id="5" creationId="{F5FF0929-394B-5909-762B-C040678EE03B}"/>
          </ac:spMkLst>
        </pc:spChg>
        <pc:spChg chg="mod">
          <ac:chgData name="OKS21 齋藤伶央" userId="S::ok210195@oks.iput.ac.jp::9784b0f2-009a-4edc-9ff1-6a367f3bd82a" providerId="AD" clId="Web-{CBC03915-978C-4E77-A982-927795BA7D56}" dt="2024-01-23T15:08:27.500" v="33"/>
          <ac:spMkLst>
            <pc:docMk/>
            <pc:sldMk cId="2241275151" sldId="263"/>
            <ac:spMk id="13" creationId="{45B9F20A-3B13-EF7A-28E5-E04C94A7226F}"/>
          </ac:spMkLst>
        </pc:spChg>
        <pc:spChg chg="mod">
          <ac:chgData name="OKS21 齋藤伶央" userId="S::ok210195@oks.iput.ac.jp::9784b0f2-009a-4edc-9ff1-6a367f3bd82a" providerId="AD" clId="Web-{CBC03915-978C-4E77-A982-927795BA7D56}" dt="2024-01-23T15:07:50.187" v="31"/>
          <ac:spMkLst>
            <pc:docMk/>
            <pc:sldMk cId="2241275151" sldId="263"/>
            <ac:spMk id="36" creationId="{B6821424-CF1A-B71C-7630-C3F53D85270A}"/>
          </ac:spMkLst>
        </pc:spChg>
        <pc:spChg chg="mod">
          <ac:chgData name="OKS21 齋藤伶央" userId="S::ok210195@oks.iput.ac.jp::9784b0f2-009a-4edc-9ff1-6a367f3bd82a" providerId="AD" clId="Web-{CBC03915-978C-4E77-A982-927795BA7D56}" dt="2024-01-23T15:08:11.765" v="32"/>
          <ac:spMkLst>
            <pc:docMk/>
            <pc:sldMk cId="2241275151" sldId="263"/>
            <ac:spMk id="37" creationId="{94B445EE-7AC7-CD46-6563-4F8C0BB00988}"/>
          </ac:spMkLst>
        </pc:spChg>
        <pc:picChg chg="add del mod">
          <ac:chgData name="OKS21 齋藤伶央" userId="S::ok210195@oks.iput.ac.jp::9784b0f2-009a-4edc-9ff1-6a367f3bd82a" providerId="AD" clId="Web-{CBC03915-978C-4E77-A982-927795BA7D56}" dt="2024-01-23T15:07:18.671" v="27"/>
          <ac:picMkLst>
            <pc:docMk/>
            <pc:sldMk cId="2241275151" sldId="263"/>
            <ac:picMk id="2" creationId="{578A475E-260D-EA3B-7C6A-7CBE608B2730}"/>
          </ac:picMkLst>
        </pc:picChg>
      </pc:sldChg>
      <pc:sldChg chg="mod modShow">
        <pc:chgData name="OKS21 齋藤伶央" userId="S::ok210195@oks.iput.ac.jp::9784b0f2-009a-4edc-9ff1-6a367f3bd82a" providerId="AD" clId="Web-{CBC03915-978C-4E77-A982-927795BA7D56}" dt="2024-01-23T15:24:22.839" v="84"/>
        <pc:sldMkLst>
          <pc:docMk/>
          <pc:sldMk cId="711540924" sldId="264"/>
        </pc:sldMkLst>
      </pc:sldChg>
      <pc:sldChg chg="modSp">
        <pc:chgData name="OKS21 齋藤伶央" userId="S::ok210195@oks.iput.ac.jp::9784b0f2-009a-4edc-9ff1-6a367f3bd82a" providerId="AD" clId="Web-{CBC03915-978C-4E77-A982-927795BA7D56}" dt="2024-01-23T15:10:10.689" v="39" actId="20577"/>
        <pc:sldMkLst>
          <pc:docMk/>
          <pc:sldMk cId="1630306795" sldId="266"/>
        </pc:sldMkLst>
        <pc:spChg chg="mod">
          <ac:chgData name="OKS21 齋藤伶央" userId="S::ok210195@oks.iput.ac.jp::9784b0f2-009a-4edc-9ff1-6a367f3bd82a" providerId="AD" clId="Web-{CBC03915-978C-4E77-A982-927795BA7D56}" dt="2024-01-23T15:06:26.935" v="23"/>
          <ac:spMkLst>
            <pc:docMk/>
            <pc:sldMk cId="1630306795" sldId="266"/>
            <ac:spMk id="3" creationId="{A6352413-CDEB-32D1-0D42-1DF6ED1ADD5F}"/>
          </ac:spMkLst>
        </pc:spChg>
        <pc:spChg chg="mod">
          <ac:chgData name="OKS21 齋藤伶央" userId="S::ok210195@oks.iput.ac.jp::9784b0f2-009a-4edc-9ff1-6a367f3bd82a" providerId="AD" clId="Web-{CBC03915-978C-4E77-A982-927795BA7D56}" dt="2024-01-23T15:10:01.064" v="35" actId="20577"/>
          <ac:spMkLst>
            <pc:docMk/>
            <pc:sldMk cId="1630306795" sldId="266"/>
            <ac:spMk id="5" creationId="{E80167DB-3FE3-0B09-55AB-65A120B26746}"/>
          </ac:spMkLst>
        </pc:spChg>
        <pc:spChg chg="mod">
          <ac:chgData name="OKS21 齋藤伶央" userId="S::ok210195@oks.iput.ac.jp::9784b0f2-009a-4edc-9ff1-6a367f3bd82a" providerId="AD" clId="Web-{CBC03915-978C-4E77-A982-927795BA7D56}" dt="2024-01-23T15:10:08.611" v="37" actId="20577"/>
          <ac:spMkLst>
            <pc:docMk/>
            <pc:sldMk cId="1630306795" sldId="266"/>
            <ac:spMk id="6" creationId="{8247ABE0-3505-1D43-86F6-B132A5FA43EE}"/>
          </ac:spMkLst>
        </pc:spChg>
        <pc:spChg chg="mod">
          <ac:chgData name="OKS21 齋藤伶央" userId="S::ok210195@oks.iput.ac.jp::9784b0f2-009a-4edc-9ff1-6a367f3bd82a" providerId="AD" clId="Web-{CBC03915-978C-4E77-A982-927795BA7D56}" dt="2024-01-23T15:10:10.689" v="39" actId="20577"/>
          <ac:spMkLst>
            <pc:docMk/>
            <pc:sldMk cId="1630306795" sldId="266"/>
            <ac:spMk id="7" creationId="{82721607-7FDD-808A-D0F0-FBA64D360A45}"/>
          </ac:spMkLst>
        </pc:spChg>
      </pc:sldChg>
    </pc:docChg>
  </pc:docChgLst>
  <pc:docChgLst>
    <pc:chgData name="OKS21 高岡星音" userId="d6ccc7d1-4799-46ef-ab21-ad5a24750ab4" providerId="ADAL" clId="{8F3D3D49-DB03-4C3F-AA2B-0657C7C44179}"/>
    <pc:docChg chg="undo custSel addSld delSld modSld sldOrd">
      <pc:chgData name="OKS21 高岡星音" userId="d6ccc7d1-4799-46ef-ab21-ad5a24750ab4" providerId="ADAL" clId="{8F3D3D49-DB03-4C3F-AA2B-0657C7C44179}" dt="2024-01-24T04:37:29.773" v="5294"/>
      <pc:docMkLst>
        <pc:docMk/>
      </pc:docMkLst>
      <pc:sldChg chg="modSp mod">
        <pc:chgData name="OKS21 高岡星音" userId="d6ccc7d1-4799-46ef-ab21-ad5a24750ab4" providerId="ADAL" clId="{8F3D3D49-DB03-4C3F-AA2B-0657C7C44179}" dt="2024-01-24T03:45:19.309" v="5145" actId="14100"/>
        <pc:sldMkLst>
          <pc:docMk/>
          <pc:sldMk cId="3500304201" sldId="256"/>
        </pc:sldMkLst>
        <pc:spChg chg="mod">
          <ac:chgData name="OKS21 高岡星音" userId="d6ccc7d1-4799-46ef-ab21-ad5a24750ab4" providerId="ADAL" clId="{8F3D3D49-DB03-4C3F-AA2B-0657C7C44179}" dt="2024-01-24T03:45:19.309" v="5145" actId="14100"/>
          <ac:spMkLst>
            <pc:docMk/>
            <pc:sldMk cId="3500304201" sldId="256"/>
            <ac:spMk id="4" creationId="{B7EA63AB-E628-D5B4-4A4F-DE1E68FE8DDF}"/>
          </ac:spMkLst>
        </pc:spChg>
        <pc:spChg chg="mod">
          <ac:chgData name="OKS21 高岡星音" userId="d6ccc7d1-4799-46ef-ab21-ad5a24750ab4" providerId="ADAL" clId="{8F3D3D49-DB03-4C3F-AA2B-0657C7C44179}" dt="2024-01-24T03:45:01.294" v="5141" actId="207"/>
          <ac:spMkLst>
            <pc:docMk/>
            <pc:sldMk cId="3500304201" sldId="256"/>
            <ac:spMk id="5" creationId="{7EE80144-B800-9810-2E64-B3F51EAAB8BE}"/>
          </ac:spMkLst>
        </pc:spChg>
      </pc:sldChg>
      <pc:sldChg chg="addSp delSp modSp mod">
        <pc:chgData name="OKS21 高岡星音" userId="d6ccc7d1-4799-46ef-ab21-ad5a24750ab4" providerId="ADAL" clId="{8F3D3D49-DB03-4C3F-AA2B-0657C7C44179}" dt="2024-01-24T04:27:55.978" v="5172" actId="1076"/>
        <pc:sldMkLst>
          <pc:docMk/>
          <pc:sldMk cId="185941717" sldId="257"/>
        </pc:sldMkLst>
        <pc:spChg chg="add mod">
          <ac:chgData name="OKS21 高岡星音" userId="d6ccc7d1-4799-46ef-ab21-ad5a24750ab4" providerId="ADAL" clId="{8F3D3D49-DB03-4C3F-AA2B-0657C7C44179}" dt="2024-01-23T09:18:47.944" v="633" actId="208"/>
          <ac:spMkLst>
            <pc:docMk/>
            <pc:sldMk cId="185941717" sldId="257"/>
            <ac:spMk id="2" creationId="{EBF91911-AD2D-FF38-BCC2-044508922393}"/>
          </ac:spMkLst>
        </pc:spChg>
        <pc:spChg chg="add del mod ord">
          <ac:chgData name="OKS21 高岡星音" userId="d6ccc7d1-4799-46ef-ab21-ad5a24750ab4" providerId="ADAL" clId="{8F3D3D49-DB03-4C3F-AA2B-0657C7C44179}" dt="2024-01-23T08:53:21.716" v="94" actId="478"/>
          <ac:spMkLst>
            <pc:docMk/>
            <pc:sldMk cId="185941717" sldId="257"/>
            <ac:spMk id="3" creationId="{5DFCB5F5-8BC2-4C0F-44DF-5DFDACF42E63}"/>
          </ac:spMkLst>
        </pc:spChg>
        <pc:spChg chg="add mod ord">
          <ac:chgData name="OKS21 高岡星音" userId="d6ccc7d1-4799-46ef-ab21-ad5a24750ab4" providerId="ADAL" clId="{8F3D3D49-DB03-4C3F-AA2B-0657C7C44179}" dt="2024-01-23T09:08:36.728" v="154" actId="34135"/>
          <ac:spMkLst>
            <pc:docMk/>
            <pc:sldMk cId="185941717" sldId="257"/>
            <ac:spMk id="4" creationId="{74C7EE72-0F07-3D4D-EFC9-1C58E90167F6}"/>
          </ac:spMkLst>
        </pc:spChg>
        <pc:spChg chg="add del mod">
          <ac:chgData name="OKS21 高岡星音" userId="d6ccc7d1-4799-46ef-ab21-ad5a24750ab4" providerId="ADAL" clId="{8F3D3D49-DB03-4C3F-AA2B-0657C7C44179}" dt="2024-01-23T09:09:23.604" v="175"/>
          <ac:spMkLst>
            <pc:docMk/>
            <pc:sldMk cId="185941717" sldId="257"/>
            <ac:spMk id="7" creationId="{6E6A374B-24F4-5168-0434-65AB45D79272}"/>
          </ac:spMkLst>
        </pc:spChg>
        <pc:spChg chg="add mod">
          <ac:chgData name="OKS21 高岡星音" userId="d6ccc7d1-4799-46ef-ab21-ad5a24750ab4" providerId="ADAL" clId="{8F3D3D49-DB03-4C3F-AA2B-0657C7C44179}" dt="2024-01-24T04:27:47.177" v="5171" actId="1076"/>
          <ac:spMkLst>
            <pc:docMk/>
            <pc:sldMk cId="185941717" sldId="257"/>
            <ac:spMk id="8" creationId="{D55967E0-2E37-751D-1421-23A72A662E49}"/>
          </ac:spMkLst>
        </pc:spChg>
        <pc:spChg chg="add mod">
          <ac:chgData name="OKS21 高岡星音" userId="d6ccc7d1-4799-46ef-ab21-ad5a24750ab4" providerId="ADAL" clId="{8F3D3D49-DB03-4C3F-AA2B-0657C7C44179}" dt="2024-01-24T04:27:55.978" v="5172" actId="1076"/>
          <ac:spMkLst>
            <pc:docMk/>
            <pc:sldMk cId="185941717" sldId="257"/>
            <ac:spMk id="9" creationId="{AFCA9C07-D7F1-A537-50C0-D742CEAE1646}"/>
          </ac:spMkLst>
        </pc:spChg>
        <pc:spChg chg="add mod">
          <ac:chgData name="OKS21 高岡星音" userId="d6ccc7d1-4799-46ef-ab21-ad5a24750ab4" providerId="ADAL" clId="{8F3D3D49-DB03-4C3F-AA2B-0657C7C44179}" dt="2024-01-24T03:46:02.427" v="5146" actId="207"/>
          <ac:spMkLst>
            <pc:docMk/>
            <pc:sldMk cId="185941717" sldId="257"/>
            <ac:spMk id="10" creationId="{B5EACAEE-A5A1-CCCF-C532-88D9C1CCF896}"/>
          </ac:spMkLst>
        </pc:spChg>
        <pc:spChg chg="add mod">
          <ac:chgData name="OKS21 高岡星音" userId="d6ccc7d1-4799-46ef-ab21-ad5a24750ab4" providerId="ADAL" clId="{8F3D3D49-DB03-4C3F-AA2B-0657C7C44179}" dt="2024-01-23T09:18:52.054" v="642" actId="1038"/>
          <ac:spMkLst>
            <pc:docMk/>
            <pc:sldMk cId="185941717" sldId="257"/>
            <ac:spMk id="11" creationId="{919EE389-D830-9F50-5C04-6E4CE86EC4F6}"/>
          </ac:spMkLst>
        </pc:spChg>
        <pc:spChg chg="add mod">
          <ac:chgData name="OKS21 高岡星音" userId="d6ccc7d1-4799-46ef-ab21-ad5a24750ab4" providerId="ADAL" clId="{8F3D3D49-DB03-4C3F-AA2B-0657C7C44179}" dt="2024-01-24T03:46:13.310" v="5147" actId="207"/>
          <ac:spMkLst>
            <pc:docMk/>
            <pc:sldMk cId="185941717" sldId="257"/>
            <ac:spMk id="12" creationId="{7006E798-5083-DDCD-67EB-846A4C5FD53E}"/>
          </ac:spMkLst>
        </pc:spChg>
        <pc:picChg chg="add del mod">
          <ac:chgData name="OKS21 高岡星音" userId="d6ccc7d1-4799-46ef-ab21-ad5a24750ab4" providerId="ADAL" clId="{8F3D3D49-DB03-4C3F-AA2B-0657C7C44179}" dt="2024-01-23T09:16:34.566" v="621" actId="478"/>
          <ac:picMkLst>
            <pc:docMk/>
            <pc:sldMk cId="185941717" sldId="257"/>
            <ac:picMk id="6" creationId="{393B00AD-1A10-903A-5DF4-63B94E1EB6BE}"/>
          </ac:picMkLst>
        </pc:picChg>
      </pc:sldChg>
      <pc:sldChg chg="modSp mod">
        <pc:chgData name="OKS21 高岡星音" userId="d6ccc7d1-4799-46ef-ab21-ad5a24750ab4" providerId="ADAL" clId="{8F3D3D49-DB03-4C3F-AA2B-0657C7C44179}" dt="2024-01-24T03:47:18.726" v="5155" actId="207"/>
        <pc:sldMkLst>
          <pc:docMk/>
          <pc:sldMk cId="1912877007" sldId="259"/>
        </pc:sldMkLst>
        <pc:spChg chg="mod">
          <ac:chgData name="OKS21 高岡星音" userId="d6ccc7d1-4799-46ef-ab21-ad5a24750ab4" providerId="ADAL" clId="{8F3D3D49-DB03-4C3F-AA2B-0657C7C44179}" dt="2024-01-24T03:47:18.726" v="5155" actId="207"/>
          <ac:spMkLst>
            <pc:docMk/>
            <pc:sldMk cId="1912877007" sldId="259"/>
            <ac:spMk id="5" creationId="{4AFD2DB2-557D-3263-B7BE-F5FCF91171DF}"/>
          </ac:spMkLst>
        </pc:spChg>
      </pc:sldChg>
      <pc:sldChg chg="addSp delSp modSp mod ord">
        <pc:chgData name="OKS21 高岡星音" userId="d6ccc7d1-4799-46ef-ab21-ad5a24750ab4" providerId="ADAL" clId="{8F3D3D49-DB03-4C3F-AA2B-0657C7C44179}" dt="2024-01-24T04:37:29.773" v="5294"/>
        <pc:sldMkLst>
          <pc:docMk/>
          <pc:sldMk cId="453908061" sldId="260"/>
        </pc:sldMkLst>
        <pc:spChg chg="add mod">
          <ac:chgData name="OKS21 高岡星音" userId="d6ccc7d1-4799-46ef-ab21-ad5a24750ab4" providerId="ADAL" clId="{8F3D3D49-DB03-4C3F-AA2B-0657C7C44179}" dt="2024-01-23T10:01:27.382" v="2771" actId="1036"/>
          <ac:spMkLst>
            <pc:docMk/>
            <pc:sldMk cId="453908061" sldId="260"/>
            <ac:spMk id="2" creationId="{A25823C9-5113-F913-B63D-B995594F78A3}"/>
          </ac:spMkLst>
        </pc:spChg>
        <pc:spChg chg="add mod">
          <ac:chgData name="OKS21 高岡星音" userId="d6ccc7d1-4799-46ef-ab21-ad5a24750ab4" providerId="ADAL" clId="{8F3D3D49-DB03-4C3F-AA2B-0657C7C44179}" dt="2024-01-24T04:29:19.493" v="5290" actId="1037"/>
          <ac:spMkLst>
            <pc:docMk/>
            <pc:sldMk cId="453908061" sldId="260"/>
            <ac:spMk id="5" creationId="{CEC56EC2-F91D-AB68-7F73-C71B545B5199}"/>
          </ac:spMkLst>
        </pc:spChg>
        <pc:spChg chg="add mod">
          <ac:chgData name="OKS21 高岡星音" userId="d6ccc7d1-4799-46ef-ab21-ad5a24750ab4" providerId="ADAL" clId="{8F3D3D49-DB03-4C3F-AA2B-0657C7C44179}" dt="2024-01-23T10:01:22.483" v="2768" actId="1076"/>
          <ac:spMkLst>
            <pc:docMk/>
            <pc:sldMk cId="453908061" sldId="260"/>
            <ac:spMk id="9" creationId="{9372C805-6179-9F6F-962B-EB0EBAE5E8A8}"/>
          </ac:spMkLst>
        </pc:spChg>
        <pc:spChg chg="mod topLvl">
          <ac:chgData name="OKS21 高岡星音" userId="d6ccc7d1-4799-46ef-ab21-ad5a24750ab4" providerId="ADAL" clId="{8F3D3D49-DB03-4C3F-AA2B-0657C7C44179}" dt="2024-01-23T09:48:55.659" v="1956" actId="164"/>
          <ac:spMkLst>
            <pc:docMk/>
            <pc:sldMk cId="453908061" sldId="260"/>
            <ac:spMk id="11" creationId="{F77B852E-56D9-4D53-931A-712C00E5543E}"/>
          </ac:spMkLst>
        </pc:spChg>
        <pc:spChg chg="add mod">
          <ac:chgData name="OKS21 高岡星音" userId="d6ccc7d1-4799-46ef-ab21-ad5a24750ab4" providerId="ADAL" clId="{8F3D3D49-DB03-4C3F-AA2B-0657C7C44179}" dt="2024-01-23T09:59:33.684" v="2713" actId="1037"/>
          <ac:spMkLst>
            <pc:docMk/>
            <pc:sldMk cId="453908061" sldId="260"/>
            <ac:spMk id="16" creationId="{27CCFD29-8795-343E-F28E-1559FFFB9B37}"/>
          </ac:spMkLst>
        </pc:spChg>
        <pc:spChg chg="add del mod topLvl">
          <ac:chgData name="OKS21 高岡星音" userId="d6ccc7d1-4799-46ef-ab21-ad5a24750ab4" providerId="ADAL" clId="{8F3D3D49-DB03-4C3F-AA2B-0657C7C44179}" dt="2024-01-23T10:02:49.033" v="2809" actId="478"/>
          <ac:spMkLst>
            <pc:docMk/>
            <pc:sldMk cId="453908061" sldId="260"/>
            <ac:spMk id="18" creationId="{242431C4-3083-7A3B-8EDC-73A0412591B8}"/>
          </ac:spMkLst>
        </pc:spChg>
        <pc:spChg chg="add mod">
          <ac:chgData name="OKS21 高岡星音" userId="d6ccc7d1-4799-46ef-ab21-ad5a24750ab4" providerId="ADAL" clId="{8F3D3D49-DB03-4C3F-AA2B-0657C7C44179}" dt="2024-01-23T10:00:25.600" v="2765" actId="1076"/>
          <ac:spMkLst>
            <pc:docMk/>
            <pc:sldMk cId="453908061" sldId="260"/>
            <ac:spMk id="20" creationId="{5034F8F7-2296-FEC2-8EC2-6331DFA143F6}"/>
          </ac:spMkLst>
        </pc:spChg>
        <pc:spChg chg="add mod">
          <ac:chgData name="OKS21 高岡星音" userId="d6ccc7d1-4799-46ef-ab21-ad5a24750ab4" providerId="ADAL" clId="{8F3D3D49-DB03-4C3F-AA2B-0657C7C44179}" dt="2024-01-23T10:03:49.677" v="2836" actId="1076"/>
          <ac:spMkLst>
            <pc:docMk/>
            <pc:sldMk cId="453908061" sldId="260"/>
            <ac:spMk id="40" creationId="{6C4C443E-5FC2-BDE4-5195-9E07EEDF5094}"/>
          </ac:spMkLst>
        </pc:spChg>
        <pc:spChg chg="add del mod">
          <ac:chgData name="OKS21 高岡星音" userId="d6ccc7d1-4799-46ef-ab21-ad5a24750ab4" providerId="ADAL" clId="{8F3D3D49-DB03-4C3F-AA2B-0657C7C44179}" dt="2024-01-23T09:58:27.984" v="2657"/>
          <ac:spMkLst>
            <pc:docMk/>
            <pc:sldMk cId="453908061" sldId="260"/>
            <ac:spMk id="43" creationId="{E60A332B-68FA-25D6-0A5C-32509E082A31}"/>
          </ac:spMkLst>
        </pc:spChg>
        <pc:spChg chg="add mod">
          <ac:chgData name="OKS21 高岡星音" userId="d6ccc7d1-4799-46ef-ab21-ad5a24750ab4" providerId="ADAL" clId="{8F3D3D49-DB03-4C3F-AA2B-0657C7C44179}" dt="2024-01-23T10:03:16.180" v="2828" actId="1038"/>
          <ac:spMkLst>
            <pc:docMk/>
            <pc:sldMk cId="453908061" sldId="260"/>
            <ac:spMk id="44" creationId="{D0318F76-55AB-3989-3DB5-91B0829D9BEB}"/>
          </ac:spMkLst>
        </pc:spChg>
        <pc:spChg chg="add mod">
          <ac:chgData name="OKS21 高岡星音" userId="d6ccc7d1-4799-46ef-ab21-ad5a24750ab4" providerId="ADAL" clId="{8F3D3D49-DB03-4C3F-AA2B-0657C7C44179}" dt="2024-01-23T10:03:25.750" v="2830" actId="14100"/>
          <ac:spMkLst>
            <pc:docMk/>
            <pc:sldMk cId="453908061" sldId="260"/>
            <ac:spMk id="45" creationId="{1BC5C719-F564-EC7B-4B13-B1FC95550F60}"/>
          </ac:spMkLst>
        </pc:spChg>
        <pc:grpChg chg="add mod">
          <ac:chgData name="OKS21 高岡星音" userId="d6ccc7d1-4799-46ef-ab21-ad5a24750ab4" providerId="ADAL" clId="{8F3D3D49-DB03-4C3F-AA2B-0657C7C44179}" dt="2024-01-23T10:01:31.797" v="2782" actId="1036"/>
          <ac:grpSpMkLst>
            <pc:docMk/>
            <pc:sldMk cId="453908061" sldId="260"/>
            <ac:grpSpMk id="8" creationId="{F18632BE-DCF2-CF49-9B11-1DE9CB59F8FE}"/>
          </ac:grpSpMkLst>
        </pc:grpChg>
        <pc:grpChg chg="add del mod">
          <ac:chgData name="OKS21 高岡星音" userId="d6ccc7d1-4799-46ef-ab21-ad5a24750ab4" providerId="ADAL" clId="{8F3D3D49-DB03-4C3F-AA2B-0657C7C44179}" dt="2024-01-23T09:48:17.425" v="1953" actId="478"/>
          <ac:grpSpMkLst>
            <pc:docMk/>
            <pc:sldMk cId="453908061" sldId="260"/>
            <ac:grpSpMk id="10" creationId="{BADD1C73-D6D6-B126-0770-40487E384875}"/>
          </ac:grpSpMkLst>
        </pc:grpChg>
        <pc:grpChg chg="add mod">
          <ac:chgData name="OKS21 高岡星音" userId="d6ccc7d1-4799-46ef-ab21-ad5a24750ab4" providerId="ADAL" clId="{8F3D3D49-DB03-4C3F-AA2B-0657C7C44179}" dt="2024-01-23T10:01:48.858" v="2800" actId="1037"/>
          <ac:grpSpMkLst>
            <pc:docMk/>
            <pc:sldMk cId="453908061" sldId="260"/>
            <ac:grpSpMk id="15" creationId="{F45833C3-A704-4D02-0690-AD99624A7510}"/>
          </ac:grpSpMkLst>
        </pc:grpChg>
        <pc:grpChg chg="add del mod">
          <ac:chgData name="OKS21 高岡星音" userId="d6ccc7d1-4799-46ef-ab21-ad5a24750ab4" providerId="ADAL" clId="{8F3D3D49-DB03-4C3F-AA2B-0657C7C44179}" dt="2024-01-23T09:50:30.451" v="2072" actId="478"/>
          <ac:grpSpMkLst>
            <pc:docMk/>
            <pc:sldMk cId="453908061" sldId="260"/>
            <ac:grpSpMk id="17" creationId="{3E6834FB-C28E-696B-E813-539540985373}"/>
          </ac:grpSpMkLst>
        </pc:grpChg>
        <pc:grpChg chg="add del mod">
          <ac:chgData name="OKS21 高岡星音" userId="d6ccc7d1-4799-46ef-ab21-ad5a24750ab4" providerId="ADAL" clId="{8F3D3D49-DB03-4C3F-AA2B-0657C7C44179}" dt="2024-01-23T10:02:49.033" v="2809" actId="478"/>
          <ac:grpSpMkLst>
            <pc:docMk/>
            <pc:sldMk cId="453908061" sldId="260"/>
            <ac:grpSpMk id="27" creationId="{C781B515-7CDE-8AB7-8373-D76293CA3AC4}"/>
          </ac:grpSpMkLst>
        </pc:grpChg>
        <pc:picChg chg="add del mod">
          <ac:chgData name="OKS21 高岡星音" userId="d6ccc7d1-4799-46ef-ab21-ad5a24750ab4" providerId="ADAL" clId="{8F3D3D49-DB03-4C3F-AA2B-0657C7C44179}" dt="2024-01-23T09:45:50.780" v="1920" actId="478"/>
          <ac:picMkLst>
            <pc:docMk/>
            <pc:sldMk cId="453908061" sldId="260"/>
            <ac:picMk id="5" creationId="{79EBF069-AEF2-B74A-A74E-D82D248C1F24}"/>
          </ac:picMkLst>
        </pc:picChg>
        <pc:picChg chg="add mod">
          <ac:chgData name="OKS21 高岡星音" userId="d6ccc7d1-4799-46ef-ab21-ad5a24750ab4" providerId="ADAL" clId="{8F3D3D49-DB03-4C3F-AA2B-0657C7C44179}" dt="2024-01-23T09:59:51.441" v="2738" actId="1037"/>
          <ac:picMkLst>
            <pc:docMk/>
            <pc:sldMk cId="453908061" sldId="260"/>
            <ac:picMk id="7" creationId="{0087AEE7-58DE-5B08-4339-C1CFBEED7218}"/>
          </ac:picMkLst>
        </pc:picChg>
        <pc:picChg chg="del mod topLvl">
          <ac:chgData name="OKS21 高岡星音" userId="d6ccc7d1-4799-46ef-ab21-ad5a24750ab4" providerId="ADAL" clId="{8F3D3D49-DB03-4C3F-AA2B-0657C7C44179}" dt="2024-01-23T09:48:17.425" v="1953" actId="478"/>
          <ac:picMkLst>
            <pc:docMk/>
            <pc:sldMk cId="453908061" sldId="260"/>
            <ac:picMk id="12" creationId="{E6953FEC-58EA-8316-0C63-91CA3E37247F}"/>
          </ac:picMkLst>
        </pc:picChg>
        <pc:picChg chg="add mod">
          <ac:chgData name="OKS21 高岡星音" userId="d6ccc7d1-4799-46ef-ab21-ad5a24750ab4" providerId="ADAL" clId="{8F3D3D49-DB03-4C3F-AA2B-0657C7C44179}" dt="2024-01-23T10:01:44.273" v="2788" actId="1037"/>
          <ac:picMkLst>
            <pc:docMk/>
            <pc:sldMk cId="453908061" sldId="260"/>
            <ac:picMk id="14" creationId="{46F12A2B-21CC-8486-1766-04F9F8066613}"/>
          </ac:picMkLst>
        </pc:picChg>
        <pc:picChg chg="del mod topLvl">
          <ac:chgData name="OKS21 高岡星音" userId="d6ccc7d1-4799-46ef-ab21-ad5a24750ab4" providerId="ADAL" clId="{8F3D3D49-DB03-4C3F-AA2B-0657C7C44179}" dt="2024-01-23T09:50:30.451" v="2072" actId="478"/>
          <ac:picMkLst>
            <pc:docMk/>
            <pc:sldMk cId="453908061" sldId="260"/>
            <ac:picMk id="19" creationId="{3AA101CD-C375-A2D5-AE0B-896BD03B25EB}"/>
          </ac:picMkLst>
        </pc:picChg>
        <pc:picChg chg="add del mod topLvl">
          <ac:chgData name="OKS21 高岡星音" userId="d6ccc7d1-4799-46ef-ab21-ad5a24750ab4" providerId="ADAL" clId="{8F3D3D49-DB03-4C3F-AA2B-0657C7C44179}" dt="2024-01-23T10:02:49.033" v="2809" actId="478"/>
          <ac:picMkLst>
            <pc:docMk/>
            <pc:sldMk cId="453908061" sldId="260"/>
            <ac:picMk id="22" creationId="{B7649628-C660-0397-F14F-96397E4A11AB}"/>
          </ac:picMkLst>
        </pc:picChg>
        <pc:picChg chg="add mod">
          <ac:chgData name="OKS21 高岡星音" userId="d6ccc7d1-4799-46ef-ab21-ad5a24750ab4" providerId="ADAL" clId="{8F3D3D49-DB03-4C3F-AA2B-0657C7C44179}" dt="2024-01-23T10:02:54.398" v="2813" actId="1037"/>
          <ac:picMkLst>
            <pc:docMk/>
            <pc:sldMk cId="453908061" sldId="260"/>
            <ac:picMk id="47" creationId="{F4C0D112-0298-A9CD-694C-83A7349908FE}"/>
          </ac:picMkLst>
        </pc:picChg>
        <pc:cxnChg chg="add mod">
          <ac:chgData name="OKS21 高岡星音" userId="d6ccc7d1-4799-46ef-ab21-ad5a24750ab4" providerId="ADAL" clId="{8F3D3D49-DB03-4C3F-AA2B-0657C7C44179}" dt="2024-01-23T09:56:29.019" v="2560" actId="1037"/>
          <ac:cxnSpMkLst>
            <pc:docMk/>
            <pc:sldMk cId="453908061" sldId="260"/>
            <ac:cxnSpMk id="24" creationId="{9A383737-169F-39C0-4F19-6CA3B572B355}"/>
          </ac:cxnSpMkLst>
        </pc:cxnChg>
        <pc:cxnChg chg="add del mod">
          <ac:chgData name="OKS21 高岡星音" userId="d6ccc7d1-4799-46ef-ab21-ad5a24750ab4" providerId="ADAL" clId="{8F3D3D49-DB03-4C3F-AA2B-0657C7C44179}" dt="2024-01-23T09:54:01.631" v="2379" actId="478"/>
          <ac:cxnSpMkLst>
            <pc:docMk/>
            <pc:sldMk cId="453908061" sldId="260"/>
            <ac:cxnSpMk id="25" creationId="{8E2E0993-DA5F-B60D-14EA-EABD64EB6F6C}"/>
          </ac:cxnSpMkLst>
        </pc:cxnChg>
        <pc:cxnChg chg="add mod">
          <ac:chgData name="OKS21 高岡星音" userId="d6ccc7d1-4799-46ef-ab21-ad5a24750ab4" providerId="ADAL" clId="{8F3D3D49-DB03-4C3F-AA2B-0657C7C44179}" dt="2024-01-23T09:56:29.019" v="2560" actId="1037"/>
          <ac:cxnSpMkLst>
            <pc:docMk/>
            <pc:sldMk cId="453908061" sldId="260"/>
            <ac:cxnSpMk id="29" creationId="{D39F1B47-B002-1490-1116-275C5B1DC5DC}"/>
          </ac:cxnSpMkLst>
        </pc:cxnChg>
        <pc:cxnChg chg="add del mod">
          <ac:chgData name="OKS21 高岡星音" userId="d6ccc7d1-4799-46ef-ab21-ad5a24750ab4" providerId="ADAL" clId="{8F3D3D49-DB03-4C3F-AA2B-0657C7C44179}" dt="2024-01-23T09:55:16.220" v="2462" actId="478"/>
          <ac:cxnSpMkLst>
            <pc:docMk/>
            <pc:sldMk cId="453908061" sldId="260"/>
            <ac:cxnSpMk id="31" creationId="{8AFB0184-04AF-D335-EE2A-38A66D397615}"/>
          </ac:cxnSpMkLst>
        </pc:cxnChg>
        <pc:cxnChg chg="add mod">
          <ac:chgData name="OKS21 高岡星音" userId="d6ccc7d1-4799-46ef-ab21-ad5a24750ab4" providerId="ADAL" clId="{8F3D3D49-DB03-4C3F-AA2B-0657C7C44179}" dt="2024-01-23T09:57:15.212" v="2612" actId="14100"/>
          <ac:cxnSpMkLst>
            <pc:docMk/>
            <pc:sldMk cId="453908061" sldId="260"/>
            <ac:cxnSpMk id="37" creationId="{66C692BB-888E-85A3-22F3-33DD77CC6231}"/>
          </ac:cxnSpMkLst>
        </pc:cxnChg>
      </pc:sldChg>
      <pc:sldChg chg="addSp delSp modSp add mod">
        <pc:chgData name="OKS21 高岡星音" userId="d6ccc7d1-4799-46ef-ab21-ad5a24750ab4" providerId="ADAL" clId="{8F3D3D49-DB03-4C3F-AA2B-0657C7C44179}" dt="2024-01-24T03:46:50.965" v="5153" actId="207"/>
        <pc:sldMkLst>
          <pc:docMk/>
          <pc:sldMk cId="654847677" sldId="262"/>
        </pc:sldMkLst>
        <pc:spChg chg="del mod">
          <ac:chgData name="OKS21 高岡星音" userId="d6ccc7d1-4799-46ef-ab21-ad5a24750ab4" providerId="ADAL" clId="{8F3D3D49-DB03-4C3F-AA2B-0657C7C44179}" dt="2024-01-23T09:21:23.664" v="753" actId="478"/>
          <ac:spMkLst>
            <pc:docMk/>
            <pc:sldMk cId="654847677" sldId="262"/>
            <ac:spMk id="2" creationId="{B2B184DE-1097-F23E-F980-525689629A11}"/>
          </ac:spMkLst>
        </pc:spChg>
        <pc:spChg chg="add mod">
          <ac:chgData name="OKS21 高岡星音" userId="d6ccc7d1-4799-46ef-ab21-ad5a24750ab4" providerId="ADAL" clId="{8F3D3D49-DB03-4C3F-AA2B-0657C7C44179}" dt="2024-01-23T09:20:00.518" v="700" actId="14100"/>
          <ac:spMkLst>
            <pc:docMk/>
            <pc:sldMk cId="654847677" sldId="262"/>
            <ac:spMk id="3" creationId="{DFE83DA9-E07D-6198-508D-D5E344B6DFC8}"/>
          </ac:spMkLst>
        </pc:spChg>
        <pc:spChg chg="add del mod">
          <ac:chgData name="OKS21 高岡星音" userId="d6ccc7d1-4799-46ef-ab21-ad5a24750ab4" providerId="ADAL" clId="{8F3D3D49-DB03-4C3F-AA2B-0657C7C44179}" dt="2024-01-23T09:20:21.271" v="705" actId="478"/>
          <ac:spMkLst>
            <pc:docMk/>
            <pc:sldMk cId="654847677" sldId="262"/>
            <ac:spMk id="4" creationId="{78F04B2E-8898-9F40-47DC-0C00E38F14FA}"/>
          </ac:spMkLst>
        </pc:spChg>
        <pc:spChg chg="add mod">
          <ac:chgData name="OKS21 高岡星音" userId="d6ccc7d1-4799-46ef-ab21-ad5a24750ab4" providerId="ADAL" clId="{8F3D3D49-DB03-4C3F-AA2B-0657C7C44179}" dt="2024-01-23T09:30:16.871" v="1209" actId="1035"/>
          <ac:spMkLst>
            <pc:docMk/>
            <pc:sldMk cId="654847677" sldId="262"/>
            <ac:spMk id="5" creationId="{67E7E3C8-8D31-656F-8FE8-4812DE23E109}"/>
          </ac:spMkLst>
        </pc:spChg>
        <pc:spChg chg="add mod">
          <ac:chgData name="OKS21 高岡星音" userId="d6ccc7d1-4799-46ef-ab21-ad5a24750ab4" providerId="ADAL" clId="{8F3D3D49-DB03-4C3F-AA2B-0657C7C44179}" dt="2024-01-23T09:35:34.455" v="1501" actId="1035"/>
          <ac:spMkLst>
            <pc:docMk/>
            <pc:sldMk cId="654847677" sldId="262"/>
            <ac:spMk id="6" creationId="{F4F17BD0-0B14-1975-62C5-D2DCAA409AEF}"/>
          </ac:spMkLst>
        </pc:spChg>
        <pc:spChg chg="add mod ord">
          <ac:chgData name="OKS21 高岡星音" userId="d6ccc7d1-4799-46ef-ab21-ad5a24750ab4" providerId="ADAL" clId="{8F3D3D49-DB03-4C3F-AA2B-0657C7C44179}" dt="2024-01-23T09:35:19.094" v="1491" actId="1036"/>
          <ac:spMkLst>
            <pc:docMk/>
            <pc:sldMk cId="654847677" sldId="262"/>
            <ac:spMk id="7" creationId="{EA8B607D-F351-C921-254B-19D160F40374}"/>
          </ac:spMkLst>
        </pc:spChg>
        <pc:spChg chg="add mod">
          <ac:chgData name="OKS21 高岡星音" userId="d6ccc7d1-4799-46ef-ab21-ad5a24750ab4" providerId="ADAL" clId="{8F3D3D49-DB03-4C3F-AA2B-0657C7C44179}" dt="2024-01-24T03:46:35.815" v="5150" actId="207"/>
          <ac:spMkLst>
            <pc:docMk/>
            <pc:sldMk cId="654847677" sldId="262"/>
            <ac:spMk id="8" creationId="{4CFE25FC-0E05-CB57-CF7C-7803898AAC2B}"/>
          </ac:spMkLst>
        </pc:spChg>
        <pc:spChg chg="add mod ord">
          <ac:chgData name="OKS21 高岡星音" userId="d6ccc7d1-4799-46ef-ab21-ad5a24750ab4" providerId="ADAL" clId="{8F3D3D49-DB03-4C3F-AA2B-0657C7C44179}" dt="2024-01-23T09:29:25.653" v="1177" actId="167"/>
          <ac:spMkLst>
            <pc:docMk/>
            <pc:sldMk cId="654847677" sldId="262"/>
            <ac:spMk id="9" creationId="{E7DCB56D-86BC-8524-DE37-001F7C04BEEF}"/>
          </ac:spMkLst>
        </pc:spChg>
        <pc:spChg chg="add mod ord">
          <ac:chgData name="OKS21 高岡星音" userId="d6ccc7d1-4799-46ef-ab21-ad5a24750ab4" providerId="ADAL" clId="{8F3D3D49-DB03-4C3F-AA2B-0657C7C44179}" dt="2024-01-23T09:35:31.398" v="1494" actId="1076"/>
          <ac:spMkLst>
            <pc:docMk/>
            <pc:sldMk cId="654847677" sldId="262"/>
            <ac:spMk id="10" creationId="{518D6D52-5DA8-B29E-033A-AFC8DE941874}"/>
          </ac:spMkLst>
        </pc:spChg>
        <pc:spChg chg="add mod">
          <ac:chgData name="OKS21 高岡星音" userId="d6ccc7d1-4799-46ef-ab21-ad5a24750ab4" providerId="ADAL" clId="{8F3D3D49-DB03-4C3F-AA2B-0657C7C44179}" dt="2024-01-23T09:35:07.341" v="1486" actId="1076"/>
          <ac:spMkLst>
            <pc:docMk/>
            <pc:sldMk cId="654847677" sldId="262"/>
            <ac:spMk id="11" creationId="{EEF4B924-9FA3-8960-1A91-00169CFB072E}"/>
          </ac:spMkLst>
        </pc:spChg>
        <pc:spChg chg="add del mod">
          <ac:chgData name="OKS21 高岡星音" userId="d6ccc7d1-4799-46ef-ab21-ad5a24750ab4" providerId="ADAL" clId="{8F3D3D49-DB03-4C3F-AA2B-0657C7C44179}" dt="2024-01-23T09:31:23.966" v="1251" actId="478"/>
          <ac:spMkLst>
            <pc:docMk/>
            <pc:sldMk cId="654847677" sldId="262"/>
            <ac:spMk id="12" creationId="{EA069F3A-D909-62E5-8789-60E458C485C2}"/>
          </ac:spMkLst>
        </pc:spChg>
        <pc:spChg chg="add mod">
          <ac:chgData name="OKS21 高岡星音" userId="d6ccc7d1-4799-46ef-ab21-ad5a24750ab4" providerId="ADAL" clId="{8F3D3D49-DB03-4C3F-AA2B-0657C7C44179}" dt="2024-01-24T03:46:45.896" v="5152" actId="207"/>
          <ac:spMkLst>
            <pc:docMk/>
            <pc:sldMk cId="654847677" sldId="262"/>
            <ac:spMk id="13" creationId="{13AB25C7-6C9A-D750-A3D4-BF4621AE3B3E}"/>
          </ac:spMkLst>
        </pc:spChg>
        <pc:spChg chg="add mod">
          <ac:chgData name="OKS21 高岡星音" userId="d6ccc7d1-4799-46ef-ab21-ad5a24750ab4" providerId="ADAL" clId="{8F3D3D49-DB03-4C3F-AA2B-0657C7C44179}" dt="2024-01-24T03:46:50.965" v="5153" actId="207"/>
          <ac:spMkLst>
            <pc:docMk/>
            <pc:sldMk cId="654847677" sldId="262"/>
            <ac:spMk id="14" creationId="{07D52C3C-1F2F-D7F4-64CF-C9AB7E1E1E22}"/>
          </ac:spMkLst>
        </pc:spChg>
        <pc:spChg chg="add mod">
          <ac:chgData name="OKS21 高岡星音" userId="d6ccc7d1-4799-46ef-ab21-ad5a24750ab4" providerId="ADAL" clId="{8F3D3D49-DB03-4C3F-AA2B-0657C7C44179}" dt="2024-01-23T09:36:52.521" v="1599" actId="14100"/>
          <ac:spMkLst>
            <pc:docMk/>
            <pc:sldMk cId="654847677" sldId="262"/>
            <ac:spMk id="15" creationId="{EB57C05D-6D2A-AC56-0D00-B7A7CE2A28B5}"/>
          </ac:spMkLst>
        </pc:spChg>
        <pc:spChg chg="add mod">
          <ac:chgData name="OKS21 高岡星音" userId="d6ccc7d1-4799-46ef-ab21-ad5a24750ab4" providerId="ADAL" clId="{8F3D3D49-DB03-4C3F-AA2B-0657C7C44179}" dt="2024-01-23T09:37:07.865" v="1665" actId="1036"/>
          <ac:spMkLst>
            <pc:docMk/>
            <pc:sldMk cId="654847677" sldId="262"/>
            <ac:spMk id="16" creationId="{8BF7A881-0675-D2BA-F5EB-7B023F2934B2}"/>
          </ac:spMkLst>
        </pc:spChg>
        <pc:spChg chg="add mod">
          <ac:chgData name="OKS21 高岡星音" userId="d6ccc7d1-4799-46ef-ab21-ad5a24750ab4" providerId="ADAL" clId="{8F3D3D49-DB03-4C3F-AA2B-0657C7C44179}" dt="2024-01-23T09:37:19.376" v="1726" actId="1036"/>
          <ac:spMkLst>
            <pc:docMk/>
            <pc:sldMk cId="654847677" sldId="262"/>
            <ac:spMk id="17" creationId="{228DAD39-3DAA-40C4-88AC-D9D3C50E85FC}"/>
          </ac:spMkLst>
        </pc:spChg>
      </pc:sldChg>
      <pc:sldChg chg="addSp delSp modSp add mod">
        <pc:chgData name="OKS21 高岡星音" userId="d6ccc7d1-4799-46ef-ab21-ad5a24750ab4" providerId="ADAL" clId="{8F3D3D49-DB03-4C3F-AA2B-0657C7C44179}" dt="2024-01-23T15:11:30.512" v="4806" actId="20577"/>
        <pc:sldMkLst>
          <pc:docMk/>
          <pc:sldMk cId="2241275151" sldId="263"/>
        </pc:sldMkLst>
        <pc:spChg chg="del mod">
          <ac:chgData name="OKS21 高岡星音" userId="d6ccc7d1-4799-46ef-ab21-ad5a24750ab4" providerId="ADAL" clId="{8F3D3D49-DB03-4C3F-AA2B-0657C7C44179}" dt="2024-01-23T14:40:23.550" v="3864" actId="478"/>
          <ac:spMkLst>
            <pc:docMk/>
            <pc:sldMk cId="2241275151" sldId="263"/>
            <ac:spMk id="2" creationId="{A25823C9-5113-F913-B63D-B995594F78A3}"/>
          </ac:spMkLst>
        </pc:spChg>
        <pc:spChg chg="mod">
          <ac:chgData name="OKS21 高岡星音" userId="d6ccc7d1-4799-46ef-ab21-ad5a24750ab4" providerId="ADAL" clId="{8F3D3D49-DB03-4C3F-AA2B-0657C7C44179}" dt="2024-01-23T14:54:44.409" v="4123" actId="20577"/>
          <ac:spMkLst>
            <pc:docMk/>
            <pc:sldMk cId="2241275151" sldId="263"/>
            <ac:spMk id="3" creationId="{A6352413-CDEB-32D1-0D42-1DF6ED1ADD5F}"/>
          </ac:spMkLst>
        </pc:spChg>
        <pc:spChg chg="add del mod">
          <ac:chgData name="OKS21 高岡星音" userId="d6ccc7d1-4799-46ef-ab21-ad5a24750ab4" providerId="ADAL" clId="{8F3D3D49-DB03-4C3F-AA2B-0657C7C44179}" dt="2024-01-23T14:40:08.172" v="3860" actId="478"/>
          <ac:spMkLst>
            <pc:docMk/>
            <pc:sldMk cId="2241275151" sldId="263"/>
            <ac:spMk id="4" creationId="{EA23993D-643C-CB86-B8C6-D2585071C52A}"/>
          </ac:spMkLst>
        </pc:spChg>
        <pc:spChg chg="add mod">
          <ac:chgData name="OKS21 高岡星音" userId="d6ccc7d1-4799-46ef-ab21-ad5a24750ab4" providerId="ADAL" clId="{8F3D3D49-DB03-4C3F-AA2B-0657C7C44179}" dt="2024-01-23T15:08:45.380" v="4680" actId="1036"/>
          <ac:spMkLst>
            <pc:docMk/>
            <pc:sldMk cId="2241275151" sldId="263"/>
            <ac:spMk id="5" creationId="{F5FF0929-394B-5909-762B-C040678EE03B}"/>
          </ac:spMkLst>
        </pc:spChg>
        <pc:spChg chg="mod topLvl">
          <ac:chgData name="OKS21 高岡星音" userId="d6ccc7d1-4799-46ef-ab21-ad5a24750ab4" providerId="ADAL" clId="{8F3D3D49-DB03-4C3F-AA2B-0657C7C44179}" dt="2024-01-23T15:07:32.796" v="4634" actId="164"/>
          <ac:spMkLst>
            <pc:docMk/>
            <pc:sldMk cId="2241275151" sldId="263"/>
            <ac:spMk id="6" creationId="{14C7203A-5B54-E4F5-0717-4A9F8288864B}"/>
          </ac:spMkLst>
        </pc:spChg>
        <pc:spChg chg="add mod">
          <ac:chgData name="OKS21 高岡星音" userId="d6ccc7d1-4799-46ef-ab21-ad5a24750ab4" providerId="ADAL" clId="{8F3D3D49-DB03-4C3F-AA2B-0657C7C44179}" dt="2024-01-23T15:08:45.380" v="4680" actId="1036"/>
          <ac:spMkLst>
            <pc:docMk/>
            <pc:sldMk cId="2241275151" sldId="263"/>
            <ac:spMk id="7" creationId="{5A6C0E7C-7D1E-9DD2-71BB-2068477CDA59}"/>
          </ac:spMkLst>
        </pc:spChg>
        <pc:spChg chg="add del mod">
          <ac:chgData name="OKS21 高岡星音" userId="d6ccc7d1-4799-46ef-ab21-ad5a24750ab4" providerId="ADAL" clId="{8F3D3D49-DB03-4C3F-AA2B-0657C7C44179}" dt="2024-01-23T15:00:32.199" v="4314" actId="478"/>
          <ac:spMkLst>
            <pc:docMk/>
            <pc:sldMk cId="2241275151" sldId="263"/>
            <ac:spMk id="8" creationId="{D01BACF3-4CEA-56CE-6CA5-95909FF4FB86}"/>
          </ac:spMkLst>
        </pc:spChg>
        <pc:spChg chg="add del mod">
          <ac:chgData name="OKS21 高岡星音" userId="d6ccc7d1-4799-46ef-ab21-ad5a24750ab4" providerId="ADAL" clId="{8F3D3D49-DB03-4C3F-AA2B-0657C7C44179}" dt="2024-01-23T15:00:33.187" v="4315" actId="478"/>
          <ac:spMkLst>
            <pc:docMk/>
            <pc:sldMk cId="2241275151" sldId="263"/>
            <ac:spMk id="9" creationId="{AD814B78-883D-53D8-B812-397FEFDD80BB}"/>
          </ac:spMkLst>
        </pc:spChg>
        <pc:spChg chg="add mod">
          <ac:chgData name="OKS21 高岡星音" userId="d6ccc7d1-4799-46ef-ab21-ad5a24750ab4" providerId="ADAL" clId="{8F3D3D49-DB03-4C3F-AA2B-0657C7C44179}" dt="2024-01-23T15:08:45.380" v="4680" actId="1036"/>
          <ac:spMkLst>
            <pc:docMk/>
            <pc:sldMk cId="2241275151" sldId="263"/>
            <ac:spMk id="10" creationId="{A4BC515C-51B5-813F-E154-5F2276F612BD}"/>
          </ac:spMkLst>
        </pc:spChg>
        <pc:spChg chg="add mod">
          <ac:chgData name="OKS21 高岡星音" userId="d6ccc7d1-4799-46ef-ab21-ad5a24750ab4" providerId="ADAL" clId="{8F3D3D49-DB03-4C3F-AA2B-0657C7C44179}" dt="2024-01-23T14:44:24.668" v="3913" actId="164"/>
          <ac:spMkLst>
            <pc:docMk/>
            <pc:sldMk cId="2241275151" sldId="263"/>
            <ac:spMk id="11" creationId="{3F7E28DF-3DE4-547C-0113-56B8251E0B78}"/>
          </ac:spMkLst>
        </pc:spChg>
        <pc:spChg chg="add mod">
          <ac:chgData name="OKS21 高岡星音" userId="d6ccc7d1-4799-46ef-ab21-ad5a24750ab4" providerId="ADAL" clId="{8F3D3D49-DB03-4C3F-AA2B-0657C7C44179}" dt="2024-01-23T14:47:45.460" v="4068" actId="1037"/>
          <ac:spMkLst>
            <pc:docMk/>
            <pc:sldMk cId="2241275151" sldId="263"/>
            <ac:spMk id="12" creationId="{6CD4B9EF-DDF6-6A40-9086-A727AEF2977E}"/>
          </ac:spMkLst>
        </pc:spChg>
        <pc:spChg chg="add mod">
          <ac:chgData name="OKS21 高岡星音" userId="d6ccc7d1-4799-46ef-ab21-ad5a24750ab4" providerId="ADAL" clId="{8F3D3D49-DB03-4C3F-AA2B-0657C7C44179}" dt="2024-01-23T15:08:45.380" v="4680" actId="1036"/>
          <ac:spMkLst>
            <pc:docMk/>
            <pc:sldMk cId="2241275151" sldId="263"/>
            <ac:spMk id="13" creationId="{45B9F20A-3B13-EF7A-28E5-E04C94A7226F}"/>
          </ac:spMkLst>
        </pc:spChg>
        <pc:spChg chg="add del mod">
          <ac:chgData name="OKS21 高岡星音" userId="d6ccc7d1-4799-46ef-ab21-ad5a24750ab4" providerId="ADAL" clId="{8F3D3D49-DB03-4C3F-AA2B-0657C7C44179}" dt="2024-01-23T15:08:45.380" v="4680" actId="1036"/>
          <ac:spMkLst>
            <pc:docMk/>
            <pc:sldMk cId="2241275151" sldId="263"/>
            <ac:spMk id="16" creationId="{55849F4B-4CBE-D9A2-173B-EA20A86887D5}"/>
          </ac:spMkLst>
        </pc:spChg>
        <pc:spChg chg="add mod">
          <ac:chgData name="OKS21 高岡星音" userId="d6ccc7d1-4799-46ef-ab21-ad5a24750ab4" providerId="ADAL" clId="{8F3D3D49-DB03-4C3F-AA2B-0657C7C44179}" dt="2024-01-23T15:08:45.380" v="4680" actId="1036"/>
          <ac:spMkLst>
            <pc:docMk/>
            <pc:sldMk cId="2241275151" sldId="263"/>
            <ac:spMk id="17" creationId="{BD0BD4EE-45ED-2C85-905A-AD8FE1A1C8B8}"/>
          </ac:spMkLst>
        </pc:spChg>
        <pc:spChg chg="add mod">
          <ac:chgData name="OKS21 高岡星音" userId="d6ccc7d1-4799-46ef-ab21-ad5a24750ab4" providerId="ADAL" clId="{8F3D3D49-DB03-4C3F-AA2B-0657C7C44179}" dt="2024-01-23T15:08:45.380" v="4680" actId="1036"/>
          <ac:spMkLst>
            <pc:docMk/>
            <pc:sldMk cId="2241275151" sldId="263"/>
            <ac:spMk id="18" creationId="{A880CF11-1E35-63A0-23FC-B1C5B247FC65}"/>
          </ac:spMkLst>
        </pc:spChg>
        <pc:spChg chg="add del mod">
          <ac:chgData name="OKS21 高岡星音" userId="d6ccc7d1-4799-46ef-ab21-ad5a24750ab4" providerId="ADAL" clId="{8F3D3D49-DB03-4C3F-AA2B-0657C7C44179}" dt="2024-01-23T15:07:35.403" v="4635" actId="478"/>
          <ac:spMkLst>
            <pc:docMk/>
            <pc:sldMk cId="2241275151" sldId="263"/>
            <ac:spMk id="19" creationId="{062C5DC1-F25B-1A79-7F18-F7A03B8DE0B3}"/>
          </ac:spMkLst>
        </pc:spChg>
        <pc:spChg chg="add del mod">
          <ac:chgData name="OKS21 高岡星音" userId="d6ccc7d1-4799-46ef-ab21-ad5a24750ab4" providerId="ADAL" clId="{8F3D3D49-DB03-4C3F-AA2B-0657C7C44179}" dt="2024-01-23T15:07:49.458" v="4640" actId="478"/>
          <ac:spMkLst>
            <pc:docMk/>
            <pc:sldMk cId="2241275151" sldId="263"/>
            <ac:spMk id="22" creationId="{47D6DCEA-3E01-A0E0-63FD-3CBB5E9E3035}"/>
          </ac:spMkLst>
        </pc:spChg>
        <pc:spChg chg="mod">
          <ac:chgData name="OKS21 高岡星音" userId="d6ccc7d1-4799-46ef-ab21-ad5a24750ab4" providerId="ADAL" clId="{8F3D3D49-DB03-4C3F-AA2B-0657C7C44179}" dt="2024-01-23T15:07:55.080" v="4641"/>
          <ac:spMkLst>
            <pc:docMk/>
            <pc:sldMk cId="2241275151" sldId="263"/>
            <ac:spMk id="24" creationId="{B754D259-C9E3-35BF-B51A-AFA7799618FF}"/>
          </ac:spMkLst>
        </pc:spChg>
        <pc:spChg chg="add mod">
          <ac:chgData name="OKS21 高岡星音" userId="d6ccc7d1-4799-46ef-ab21-ad5a24750ab4" providerId="ADAL" clId="{8F3D3D49-DB03-4C3F-AA2B-0657C7C44179}" dt="2024-01-23T15:07:32.796" v="4634" actId="164"/>
          <ac:spMkLst>
            <pc:docMk/>
            <pc:sldMk cId="2241275151" sldId="263"/>
            <ac:spMk id="27" creationId="{96E1C8C5-CD9F-34B5-75AA-51F625D47888}"/>
          </ac:spMkLst>
        </pc:spChg>
        <pc:spChg chg="mod">
          <ac:chgData name="OKS21 高岡星音" userId="d6ccc7d1-4799-46ef-ab21-ad5a24750ab4" providerId="ADAL" clId="{8F3D3D49-DB03-4C3F-AA2B-0657C7C44179}" dt="2024-01-23T15:07:55.080" v="4641"/>
          <ac:spMkLst>
            <pc:docMk/>
            <pc:sldMk cId="2241275151" sldId="263"/>
            <ac:spMk id="28" creationId="{ED43B3DD-147C-D53B-2AFD-649175F24221}"/>
          </ac:spMkLst>
        </pc:spChg>
        <pc:spChg chg="add mod">
          <ac:chgData name="OKS21 高岡星音" userId="d6ccc7d1-4799-46ef-ab21-ad5a24750ab4" providerId="ADAL" clId="{8F3D3D49-DB03-4C3F-AA2B-0657C7C44179}" dt="2024-01-23T15:08:45.380" v="4680" actId="1036"/>
          <ac:spMkLst>
            <pc:docMk/>
            <pc:sldMk cId="2241275151" sldId="263"/>
            <ac:spMk id="36" creationId="{B6821424-CF1A-B71C-7630-C3F53D85270A}"/>
          </ac:spMkLst>
        </pc:spChg>
        <pc:spChg chg="add mod">
          <ac:chgData name="OKS21 高岡星音" userId="d6ccc7d1-4799-46ef-ab21-ad5a24750ab4" providerId="ADAL" clId="{8F3D3D49-DB03-4C3F-AA2B-0657C7C44179}" dt="2024-01-23T15:08:45.380" v="4680" actId="1036"/>
          <ac:spMkLst>
            <pc:docMk/>
            <pc:sldMk cId="2241275151" sldId="263"/>
            <ac:spMk id="37" creationId="{94B445EE-7AC7-CD46-6563-4F8C0BB00988}"/>
          </ac:spMkLst>
        </pc:spChg>
        <pc:spChg chg="add mod">
          <ac:chgData name="OKS21 高岡星音" userId="d6ccc7d1-4799-46ef-ab21-ad5a24750ab4" providerId="ADAL" clId="{8F3D3D49-DB03-4C3F-AA2B-0657C7C44179}" dt="2024-01-23T15:09:40.597" v="4727" actId="1076"/>
          <ac:spMkLst>
            <pc:docMk/>
            <pc:sldMk cId="2241275151" sldId="263"/>
            <ac:spMk id="38" creationId="{7965DA7A-C966-19AE-BC4C-944567E7A8B7}"/>
          </ac:spMkLst>
        </pc:spChg>
        <pc:spChg chg="add del mod">
          <ac:chgData name="OKS21 高岡星音" userId="d6ccc7d1-4799-46ef-ab21-ad5a24750ab4" providerId="ADAL" clId="{8F3D3D49-DB03-4C3F-AA2B-0657C7C44179}" dt="2024-01-23T15:09:50.510" v="4729" actId="478"/>
          <ac:spMkLst>
            <pc:docMk/>
            <pc:sldMk cId="2241275151" sldId="263"/>
            <ac:spMk id="39" creationId="{41100DCA-ACA4-CE0E-2BD7-F03B08DBB3FC}"/>
          </ac:spMkLst>
        </pc:spChg>
        <pc:spChg chg="add mod">
          <ac:chgData name="OKS21 高岡星音" userId="d6ccc7d1-4799-46ef-ab21-ad5a24750ab4" providerId="ADAL" clId="{8F3D3D49-DB03-4C3F-AA2B-0657C7C44179}" dt="2024-01-23T15:10:52.371" v="4786" actId="1076"/>
          <ac:spMkLst>
            <pc:docMk/>
            <pc:sldMk cId="2241275151" sldId="263"/>
            <ac:spMk id="41" creationId="{8C65BE57-B7B9-8A94-459C-62FA3186C654}"/>
          </ac:spMkLst>
        </pc:spChg>
        <pc:spChg chg="add mod">
          <ac:chgData name="OKS21 高岡星音" userId="d6ccc7d1-4799-46ef-ab21-ad5a24750ab4" providerId="ADAL" clId="{8F3D3D49-DB03-4C3F-AA2B-0657C7C44179}" dt="2024-01-23T15:11:30.512" v="4806" actId="20577"/>
          <ac:spMkLst>
            <pc:docMk/>
            <pc:sldMk cId="2241275151" sldId="263"/>
            <ac:spMk id="42" creationId="{7B6CF9A7-D7E7-BD02-1A95-DBBE09DBC166}"/>
          </ac:spMkLst>
        </pc:spChg>
        <pc:grpChg chg="add del mod">
          <ac:chgData name="OKS21 高岡星音" userId="d6ccc7d1-4799-46ef-ab21-ad5a24750ab4" providerId="ADAL" clId="{8F3D3D49-DB03-4C3F-AA2B-0657C7C44179}" dt="2024-01-23T14:40:19.734" v="3862" actId="478"/>
          <ac:grpSpMkLst>
            <pc:docMk/>
            <pc:sldMk cId="2241275151" sldId="263"/>
            <ac:grpSpMk id="5" creationId="{2A21A8A9-024A-0500-773E-3FCC5452D683}"/>
          </ac:grpSpMkLst>
        </pc:grpChg>
        <pc:grpChg chg="add mod">
          <ac:chgData name="OKS21 高岡星音" userId="d6ccc7d1-4799-46ef-ab21-ad5a24750ab4" providerId="ADAL" clId="{8F3D3D49-DB03-4C3F-AA2B-0657C7C44179}" dt="2024-01-23T15:08:45.380" v="4680" actId="1036"/>
          <ac:grpSpMkLst>
            <pc:docMk/>
            <pc:sldMk cId="2241275151" sldId="263"/>
            <ac:grpSpMk id="15" creationId="{95B19EC5-16FB-5594-3B14-92FA6FC34271}"/>
          </ac:grpSpMkLst>
        </pc:grpChg>
        <pc:grpChg chg="add mod">
          <ac:chgData name="OKS21 高岡星音" userId="d6ccc7d1-4799-46ef-ab21-ad5a24750ab4" providerId="ADAL" clId="{8F3D3D49-DB03-4C3F-AA2B-0657C7C44179}" dt="2024-01-23T15:08:45.380" v="4680" actId="1036"/>
          <ac:grpSpMkLst>
            <pc:docMk/>
            <pc:sldMk cId="2241275151" sldId="263"/>
            <ac:grpSpMk id="21" creationId="{1A8E6699-AB6D-BA88-C525-EC471C3CCDE1}"/>
          </ac:grpSpMkLst>
        </pc:grpChg>
        <pc:grpChg chg="add mod">
          <ac:chgData name="OKS21 高岡星音" userId="d6ccc7d1-4799-46ef-ab21-ad5a24750ab4" providerId="ADAL" clId="{8F3D3D49-DB03-4C3F-AA2B-0657C7C44179}" dt="2024-01-23T15:07:59.478" v="4642" actId="1076"/>
          <ac:grpSpMkLst>
            <pc:docMk/>
            <pc:sldMk cId="2241275151" sldId="263"/>
            <ac:grpSpMk id="23" creationId="{13EC302E-FC0C-ECDF-1816-7540DA3BE48F}"/>
          </ac:grpSpMkLst>
        </pc:grpChg>
        <pc:picChg chg="del mod topLvl">
          <ac:chgData name="OKS21 高岡星音" userId="d6ccc7d1-4799-46ef-ab21-ad5a24750ab4" providerId="ADAL" clId="{8F3D3D49-DB03-4C3F-AA2B-0657C7C44179}" dt="2024-01-23T14:40:19.734" v="3862" actId="478"/>
          <ac:picMkLst>
            <pc:docMk/>
            <pc:sldMk cId="2241275151" sldId="263"/>
            <ac:picMk id="7" creationId="{4831B322-9096-8C0C-A90D-F3C1F2D73913}"/>
          </ac:picMkLst>
        </pc:picChg>
        <pc:picChg chg="add mod">
          <ac:chgData name="OKS21 高岡星音" userId="d6ccc7d1-4799-46ef-ab21-ad5a24750ab4" providerId="ADAL" clId="{8F3D3D49-DB03-4C3F-AA2B-0657C7C44179}" dt="2024-01-23T14:44:24.668" v="3913" actId="164"/>
          <ac:picMkLst>
            <pc:docMk/>
            <pc:sldMk cId="2241275151" sldId="263"/>
            <ac:picMk id="14" creationId="{0D1F89BE-F7C6-0A63-8FC2-AAF38C89C486}"/>
          </ac:picMkLst>
        </pc:picChg>
        <pc:picChg chg="add del mod">
          <ac:chgData name="OKS21 高岡星音" userId="d6ccc7d1-4799-46ef-ab21-ad5a24750ab4" providerId="ADAL" clId="{8F3D3D49-DB03-4C3F-AA2B-0657C7C44179}" dt="2024-01-23T14:49:25.870" v="4072" actId="478"/>
          <ac:picMkLst>
            <pc:docMk/>
            <pc:sldMk cId="2241275151" sldId="263"/>
            <ac:picMk id="18" creationId="{0C1B5B1A-B06D-6FF2-4994-8FA61F2856C3}"/>
          </ac:picMkLst>
        </pc:picChg>
        <pc:picChg chg="add mod">
          <ac:chgData name="OKS21 高岡星音" userId="d6ccc7d1-4799-46ef-ab21-ad5a24750ab4" providerId="ADAL" clId="{8F3D3D49-DB03-4C3F-AA2B-0657C7C44179}" dt="2024-01-23T15:08:45.380" v="4680" actId="1036"/>
          <ac:picMkLst>
            <pc:docMk/>
            <pc:sldMk cId="2241275151" sldId="263"/>
            <ac:picMk id="20" creationId="{38A573F4-2D25-9B2F-E89B-59A97C5CFF44}"/>
          </ac:picMkLst>
        </pc:picChg>
        <pc:picChg chg="add del mod">
          <ac:chgData name="OKS21 高岡星音" userId="d6ccc7d1-4799-46ef-ab21-ad5a24750ab4" providerId="ADAL" clId="{8F3D3D49-DB03-4C3F-AA2B-0657C7C44179}" dt="2024-01-23T14:49:28.443" v="4073" actId="478"/>
          <ac:picMkLst>
            <pc:docMk/>
            <pc:sldMk cId="2241275151" sldId="263"/>
            <ac:picMk id="22" creationId="{7F8E6B12-133E-790D-2BBB-11BFA762A348}"/>
          </ac:picMkLst>
        </pc:picChg>
        <pc:picChg chg="add mod">
          <ac:chgData name="OKS21 高岡星音" userId="d6ccc7d1-4799-46ef-ab21-ad5a24750ab4" providerId="ADAL" clId="{8F3D3D49-DB03-4C3F-AA2B-0657C7C44179}" dt="2024-01-23T14:50:34.182" v="4077" actId="931"/>
          <ac:picMkLst>
            <pc:docMk/>
            <pc:sldMk cId="2241275151" sldId="263"/>
            <ac:picMk id="24" creationId="{AA8E0E94-C1ED-C64F-970A-02F7E62D4954}"/>
          </ac:picMkLst>
        </pc:picChg>
        <pc:picChg chg="mod">
          <ac:chgData name="OKS21 高岡星音" userId="d6ccc7d1-4799-46ef-ab21-ad5a24750ab4" providerId="ADAL" clId="{8F3D3D49-DB03-4C3F-AA2B-0657C7C44179}" dt="2024-01-23T15:07:55.080" v="4641"/>
          <ac:picMkLst>
            <pc:docMk/>
            <pc:sldMk cId="2241275151" sldId="263"/>
            <ac:picMk id="25" creationId="{DE329E6D-C02E-7DA6-F641-EDE4C674CDEB}"/>
          </ac:picMkLst>
        </pc:picChg>
        <pc:picChg chg="add mod">
          <ac:chgData name="OKS21 高岡星音" userId="d6ccc7d1-4799-46ef-ab21-ad5a24750ab4" providerId="ADAL" clId="{8F3D3D49-DB03-4C3F-AA2B-0657C7C44179}" dt="2024-01-23T15:07:32.796" v="4634" actId="164"/>
          <ac:picMkLst>
            <pc:docMk/>
            <pc:sldMk cId="2241275151" sldId="263"/>
            <ac:picMk id="26" creationId="{119A2D3D-F064-8C02-11D2-CE372FA159CF}"/>
          </ac:picMkLst>
        </pc:picChg>
        <pc:cxnChg chg="add del mod">
          <ac:chgData name="OKS21 高岡星音" userId="d6ccc7d1-4799-46ef-ab21-ad5a24750ab4" providerId="ADAL" clId="{8F3D3D49-DB03-4C3F-AA2B-0657C7C44179}" dt="2024-01-23T14:55:23.758" v="4130" actId="478"/>
          <ac:cxnSpMkLst>
            <pc:docMk/>
            <pc:sldMk cId="2241275151" sldId="263"/>
            <ac:cxnSpMk id="28" creationId="{0FBEABE5-6AAD-891B-6EEE-A68C2CE23A87}"/>
          </ac:cxnSpMkLst>
        </pc:cxnChg>
        <pc:cxnChg chg="add del mod">
          <ac:chgData name="OKS21 高岡星音" userId="d6ccc7d1-4799-46ef-ab21-ad5a24750ab4" providerId="ADAL" clId="{8F3D3D49-DB03-4C3F-AA2B-0657C7C44179}" dt="2024-01-23T14:55:26.146" v="4131" actId="478"/>
          <ac:cxnSpMkLst>
            <pc:docMk/>
            <pc:sldMk cId="2241275151" sldId="263"/>
            <ac:cxnSpMk id="29" creationId="{38CF4831-EA61-B0C6-196C-52DA07F43680}"/>
          </ac:cxnSpMkLst>
        </pc:cxnChg>
        <pc:cxnChg chg="add mod">
          <ac:chgData name="OKS21 高岡星音" userId="d6ccc7d1-4799-46ef-ab21-ad5a24750ab4" providerId="ADAL" clId="{8F3D3D49-DB03-4C3F-AA2B-0657C7C44179}" dt="2024-01-23T15:08:58.315" v="4683" actId="1076"/>
          <ac:cxnSpMkLst>
            <pc:docMk/>
            <pc:sldMk cId="2241275151" sldId="263"/>
            <ac:cxnSpMk id="29" creationId="{97882190-8D35-4FBF-56DC-1F8472C8D04A}"/>
          </ac:cxnSpMkLst>
        </pc:cxnChg>
        <pc:cxnChg chg="add mod">
          <ac:chgData name="OKS21 高岡星音" userId="d6ccc7d1-4799-46ef-ab21-ad5a24750ab4" providerId="ADAL" clId="{8F3D3D49-DB03-4C3F-AA2B-0657C7C44179}" dt="2024-01-23T15:08:45.380" v="4680" actId="1036"/>
          <ac:cxnSpMkLst>
            <pc:docMk/>
            <pc:sldMk cId="2241275151" sldId="263"/>
            <ac:cxnSpMk id="30" creationId="{052717BF-6592-DA5E-101D-FBAC65C6A7BD}"/>
          </ac:cxnSpMkLst>
        </pc:cxnChg>
        <pc:cxnChg chg="add mod">
          <ac:chgData name="OKS21 高岡星音" userId="d6ccc7d1-4799-46ef-ab21-ad5a24750ab4" providerId="ADAL" clId="{8F3D3D49-DB03-4C3F-AA2B-0657C7C44179}" dt="2024-01-23T15:08:45.380" v="4680" actId="1036"/>
          <ac:cxnSpMkLst>
            <pc:docMk/>
            <pc:sldMk cId="2241275151" sldId="263"/>
            <ac:cxnSpMk id="32" creationId="{09C8872D-0037-1197-1EB1-2992C1C05F3A}"/>
          </ac:cxnSpMkLst>
        </pc:cxnChg>
        <pc:cxnChg chg="add mod">
          <ac:chgData name="OKS21 高岡星音" userId="d6ccc7d1-4799-46ef-ab21-ad5a24750ab4" providerId="ADAL" clId="{8F3D3D49-DB03-4C3F-AA2B-0657C7C44179}" dt="2024-01-23T15:08:45.380" v="4680" actId="1036"/>
          <ac:cxnSpMkLst>
            <pc:docMk/>
            <pc:sldMk cId="2241275151" sldId="263"/>
            <ac:cxnSpMk id="33" creationId="{8AF09C81-E315-B3F3-E66D-CBD29CE20120}"/>
          </ac:cxnSpMkLst>
        </pc:cxnChg>
        <pc:cxnChg chg="add mod">
          <ac:chgData name="OKS21 高岡星音" userId="d6ccc7d1-4799-46ef-ab21-ad5a24750ab4" providerId="ADAL" clId="{8F3D3D49-DB03-4C3F-AA2B-0657C7C44179}" dt="2024-01-23T15:08:45.380" v="4680" actId="1036"/>
          <ac:cxnSpMkLst>
            <pc:docMk/>
            <pc:sldMk cId="2241275151" sldId="263"/>
            <ac:cxnSpMk id="34" creationId="{6AA3DA89-4CBB-0651-D324-49007EBEE20C}"/>
          </ac:cxnSpMkLst>
        </pc:cxnChg>
        <pc:cxnChg chg="add del mod">
          <ac:chgData name="OKS21 高岡星音" userId="d6ccc7d1-4799-46ef-ab21-ad5a24750ab4" providerId="ADAL" clId="{8F3D3D49-DB03-4C3F-AA2B-0657C7C44179}" dt="2024-01-23T14:56:53.257" v="4216" actId="478"/>
          <ac:cxnSpMkLst>
            <pc:docMk/>
            <pc:sldMk cId="2241275151" sldId="263"/>
            <ac:cxnSpMk id="35" creationId="{EC74EC81-7B10-6372-5F91-BF514DD05205}"/>
          </ac:cxnSpMkLst>
        </pc:cxnChg>
        <pc:cxnChg chg="add mod">
          <ac:chgData name="OKS21 高岡星音" userId="d6ccc7d1-4799-46ef-ab21-ad5a24750ab4" providerId="ADAL" clId="{8F3D3D49-DB03-4C3F-AA2B-0657C7C44179}" dt="2024-01-23T15:10:15.551" v="4753" actId="197"/>
          <ac:cxnSpMkLst>
            <pc:docMk/>
            <pc:sldMk cId="2241275151" sldId="263"/>
            <ac:cxnSpMk id="40" creationId="{F49386FD-F1F6-B38A-DDF4-3244E3F1371C}"/>
          </ac:cxnSpMkLst>
        </pc:cxnChg>
      </pc:sldChg>
      <pc:sldChg chg="delSp add mod">
        <pc:chgData name="OKS21 高岡星音" userId="d6ccc7d1-4799-46ef-ab21-ad5a24750ab4" providerId="ADAL" clId="{8F3D3D49-DB03-4C3F-AA2B-0657C7C44179}" dt="2024-01-23T10:05:10.683" v="2843" actId="478"/>
        <pc:sldMkLst>
          <pc:docMk/>
          <pc:sldMk cId="711540924" sldId="264"/>
        </pc:sldMkLst>
        <pc:spChg chg="del">
          <ac:chgData name="OKS21 高岡星音" userId="d6ccc7d1-4799-46ef-ab21-ad5a24750ab4" providerId="ADAL" clId="{8F3D3D49-DB03-4C3F-AA2B-0657C7C44179}" dt="2024-01-23T10:05:08.407" v="2842" actId="478"/>
          <ac:spMkLst>
            <pc:docMk/>
            <pc:sldMk cId="711540924" sldId="264"/>
            <ac:spMk id="2" creationId="{653D2C58-46D6-44B1-3AB2-B7A288FC1F21}"/>
          </ac:spMkLst>
        </pc:spChg>
        <pc:spChg chg="del">
          <ac:chgData name="OKS21 高岡星音" userId="d6ccc7d1-4799-46ef-ab21-ad5a24750ab4" providerId="ADAL" clId="{8F3D3D49-DB03-4C3F-AA2B-0657C7C44179}" dt="2024-01-23T10:05:10.683" v="2843" actId="478"/>
          <ac:spMkLst>
            <pc:docMk/>
            <pc:sldMk cId="711540924" sldId="264"/>
            <ac:spMk id="3" creationId="{9482E503-4030-BAA1-A183-C928D96EBAF1}"/>
          </ac:spMkLst>
        </pc:spChg>
        <pc:spChg chg="del">
          <ac:chgData name="OKS21 高岡星音" userId="d6ccc7d1-4799-46ef-ab21-ad5a24750ab4" providerId="ADAL" clId="{8F3D3D49-DB03-4C3F-AA2B-0657C7C44179}" dt="2024-01-23T10:05:06.310" v="2841" actId="478"/>
          <ac:spMkLst>
            <pc:docMk/>
            <pc:sldMk cId="711540924" sldId="264"/>
            <ac:spMk id="6" creationId="{3E24CE39-4226-A74C-1E2F-5CCB4A4A738E}"/>
          </ac:spMkLst>
        </pc:spChg>
        <pc:spChg chg="del">
          <ac:chgData name="OKS21 高岡星音" userId="d6ccc7d1-4799-46ef-ab21-ad5a24750ab4" providerId="ADAL" clId="{8F3D3D49-DB03-4C3F-AA2B-0657C7C44179}" dt="2024-01-23T10:05:03.637" v="2840" actId="478"/>
          <ac:spMkLst>
            <pc:docMk/>
            <pc:sldMk cId="711540924" sldId="264"/>
            <ac:spMk id="7" creationId="{0EFBF198-C8DB-4B8B-D74C-5799D22A1CC0}"/>
          </ac:spMkLst>
        </pc:spChg>
        <pc:picChg chg="del">
          <ac:chgData name="OKS21 高岡星音" userId="d6ccc7d1-4799-46ef-ab21-ad5a24750ab4" providerId="ADAL" clId="{8F3D3D49-DB03-4C3F-AA2B-0657C7C44179}" dt="2024-01-23T10:05:01.090" v="2839" actId="478"/>
          <ac:picMkLst>
            <pc:docMk/>
            <pc:sldMk cId="711540924" sldId="264"/>
            <ac:picMk id="4" creationId="{21DCFDE5-0E35-BB22-497F-A92C16CE0B2F}"/>
          </ac:picMkLst>
        </pc:picChg>
      </pc:sldChg>
      <pc:sldChg chg="addSp delSp modSp add del mod delAnim modAnim">
        <pc:chgData name="OKS21 高岡星音" userId="d6ccc7d1-4799-46ef-ab21-ad5a24750ab4" providerId="ADAL" clId="{8F3D3D49-DB03-4C3F-AA2B-0657C7C44179}" dt="2024-01-24T04:23:15.272" v="5164" actId="47"/>
        <pc:sldMkLst>
          <pc:docMk/>
          <pc:sldMk cId="1658443553" sldId="265"/>
        </pc:sldMkLst>
        <pc:spChg chg="del">
          <ac:chgData name="OKS21 高岡星音" userId="d6ccc7d1-4799-46ef-ab21-ad5a24750ab4" providerId="ADAL" clId="{8F3D3D49-DB03-4C3F-AA2B-0657C7C44179}" dt="2024-01-23T10:05:26.009" v="2844" actId="478"/>
          <ac:spMkLst>
            <pc:docMk/>
            <pc:sldMk cId="1658443553" sldId="265"/>
            <ac:spMk id="2" creationId="{653D2C58-46D6-44B1-3AB2-B7A288FC1F21}"/>
          </ac:spMkLst>
        </pc:spChg>
        <pc:spChg chg="del">
          <ac:chgData name="OKS21 高岡星音" userId="d6ccc7d1-4799-46ef-ab21-ad5a24750ab4" providerId="ADAL" clId="{8F3D3D49-DB03-4C3F-AA2B-0657C7C44179}" dt="2024-01-23T10:05:26.009" v="2844" actId="478"/>
          <ac:spMkLst>
            <pc:docMk/>
            <pc:sldMk cId="1658443553" sldId="265"/>
            <ac:spMk id="3" creationId="{9482E503-4030-BAA1-A183-C928D96EBAF1}"/>
          </ac:spMkLst>
        </pc:spChg>
        <pc:spChg chg="mod">
          <ac:chgData name="OKS21 高岡星音" userId="d6ccc7d1-4799-46ef-ab21-ad5a24750ab4" providerId="ADAL" clId="{8F3D3D49-DB03-4C3F-AA2B-0657C7C44179}" dt="2024-01-24T03:47:29.432" v="5156" actId="207"/>
          <ac:spMkLst>
            <pc:docMk/>
            <pc:sldMk cId="1658443553" sldId="265"/>
            <ac:spMk id="5" creationId="{4AFD2DB2-557D-3263-B7BE-F5FCF91171DF}"/>
          </ac:spMkLst>
        </pc:spChg>
        <pc:spChg chg="del">
          <ac:chgData name="OKS21 高岡星音" userId="d6ccc7d1-4799-46ef-ab21-ad5a24750ab4" providerId="ADAL" clId="{8F3D3D49-DB03-4C3F-AA2B-0657C7C44179}" dt="2024-01-23T10:05:28.864" v="2846" actId="478"/>
          <ac:spMkLst>
            <pc:docMk/>
            <pc:sldMk cId="1658443553" sldId="265"/>
            <ac:spMk id="6" creationId="{3E24CE39-4226-A74C-1E2F-5CCB4A4A738E}"/>
          </ac:spMkLst>
        </pc:spChg>
        <pc:spChg chg="del">
          <ac:chgData name="OKS21 高岡星音" userId="d6ccc7d1-4799-46ef-ab21-ad5a24750ab4" providerId="ADAL" clId="{8F3D3D49-DB03-4C3F-AA2B-0657C7C44179}" dt="2024-01-23T10:05:26.009" v="2844" actId="478"/>
          <ac:spMkLst>
            <pc:docMk/>
            <pc:sldMk cId="1658443553" sldId="265"/>
            <ac:spMk id="7" creationId="{0EFBF198-C8DB-4B8B-D74C-5799D22A1CC0}"/>
          </ac:spMkLst>
        </pc:spChg>
        <pc:spChg chg="add mod">
          <ac:chgData name="OKS21 高岡星音" userId="d6ccc7d1-4799-46ef-ab21-ad5a24750ab4" providerId="ADAL" clId="{8F3D3D49-DB03-4C3F-AA2B-0657C7C44179}" dt="2024-01-23T10:11:30.921" v="2914" actId="1038"/>
          <ac:spMkLst>
            <pc:docMk/>
            <pc:sldMk cId="1658443553" sldId="265"/>
            <ac:spMk id="10" creationId="{F5ABFCDA-149F-7B4B-F823-163453F3054E}"/>
          </ac:spMkLst>
        </pc:spChg>
        <pc:picChg chg="del">
          <ac:chgData name="OKS21 高岡星音" userId="d6ccc7d1-4799-46ef-ab21-ad5a24750ab4" providerId="ADAL" clId="{8F3D3D49-DB03-4C3F-AA2B-0657C7C44179}" dt="2024-01-23T10:05:27.544" v="2845" actId="478"/>
          <ac:picMkLst>
            <pc:docMk/>
            <pc:sldMk cId="1658443553" sldId="265"/>
            <ac:picMk id="4" creationId="{21DCFDE5-0E35-BB22-497F-A92C16CE0B2F}"/>
          </ac:picMkLst>
        </pc:picChg>
        <pc:picChg chg="add del mod">
          <ac:chgData name="OKS21 高岡星音" userId="d6ccc7d1-4799-46ef-ab21-ad5a24750ab4" providerId="ADAL" clId="{8F3D3D49-DB03-4C3F-AA2B-0657C7C44179}" dt="2024-01-24T03:40:59.823" v="5140" actId="478"/>
          <ac:picMkLst>
            <pc:docMk/>
            <pc:sldMk cId="1658443553" sldId="265"/>
            <ac:picMk id="8" creationId="{8531160D-A416-018B-8675-0C4A2D1C090C}"/>
          </ac:picMkLst>
        </pc:picChg>
        <pc:picChg chg="del mod">
          <ac:chgData name="OKS21 高岡星音" userId="d6ccc7d1-4799-46ef-ab21-ad5a24750ab4" providerId="ADAL" clId="{8F3D3D49-DB03-4C3F-AA2B-0657C7C44179}" dt="2024-01-24T03:40:57.758" v="5139" actId="478"/>
          <ac:picMkLst>
            <pc:docMk/>
            <pc:sldMk cId="1658443553" sldId="265"/>
            <ac:picMk id="9" creationId="{273A3A08-BFB8-158F-3061-8EA2FB22D831}"/>
          </ac:picMkLst>
        </pc:picChg>
      </pc:sldChg>
      <pc:sldChg chg="addSp delSp modSp add del mod modNotesTx">
        <pc:chgData name="OKS21 高岡星音" userId="d6ccc7d1-4799-46ef-ab21-ad5a24750ab4" providerId="ADAL" clId="{8F3D3D49-DB03-4C3F-AA2B-0657C7C44179}" dt="2024-01-24T04:23:26.367" v="5167" actId="207"/>
        <pc:sldMkLst>
          <pc:docMk/>
          <pc:sldMk cId="1630306795" sldId="266"/>
        </pc:sldMkLst>
        <pc:spChg chg="del">
          <ac:chgData name="OKS21 高岡星音" userId="d6ccc7d1-4799-46ef-ab21-ad5a24750ab4" providerId="ADAL" clId="{8F3D3D49-DB03-4C3F-AA2B-0657C7C44179}" dt="2024-01-23T10:08:20.488" v="2880" actId="478"/>
          <ac:spMkLst>
            <pc:docMk/>
            <pc:sldMk cId="1630306795" sldId="266"/>
            <ac:spMk id="2" creationId="{A25823C9-5113-F913-B63D-B995594F78A3}"/>
          </ac:spMkLst>
        </pc:spChg>
        <pc:spChg chg="mod">
          <ac:chgData name="OKS21 高岡星音" userId="d6ccc7d1-4799-46ef-ab21-ad5a24750ab4" providerId="ADAL" clId="{8F3D3D49-DB03-4C3F-AA2B-0657C7C44179}" dt="2024-01-23T10:30:09.717" v="3854" actId="1036"/>
          <ac:spMkLst>
            <pc:docMk/>
            <pc:sldMk cId="1630306795" sldId="266"/>
            <ac:spMk id="3" creationId="{A6352413-CDEB-32D1-0D42-1DF6ED1ADD5F}"/>
          </ac:spMkLst>
        </pc:spChg>
        <pc:spChg chg="add mod">
          <ac:chgData name="OKS21 高岡星音" userId="d6ccc7d1-4799-46ef-ab21-ad5a24750ab4" providerId="ADAL" clId="{8F3D3D49-DB03-4C3F-AA2B-0657C7C44179}" dt="2024-01-24T04:23:26.367" v="5167" actId="207"/>
          <ac:spMkLst>
            <pc:docMk/>
            <pc:sldMk cId="1630306795" sldId="266"/>
            <ac:spMk id="5" creationId="{E80167DB-3FE3-0B09-55AB-65A120B26746}"/>
          </ac:spMkLst>
        </pc:spChg>
        <pc:spChg chg="add mod">
          <ac:chgData name="OKS21 高岡星音" userId="d6ccc7d1-4799-46ef-ab21-ad5a24750ab4" providerId="ADAL" clId="{8F3D3D49-DB03-4C3F-AA2B-0657C7C44179}" dt="2024-01-24T03:47:48.699" v="5158" actId="207"/>
          <ac:spMkLst>
            <pc:docMk/>
            <pc:sldMk cId="1630306795" sldId="266"/>
            <ac:spMk id="6" creationId="{8247ABE0-3505-1D43-86F6-B132A5FA43EE}"/>
          </ac:spMkLst>
        </pc:spChg>
        <pc:spChg chg="add mod">
          <ac:chgData name="OKS21 高岡星音" userId="d6ccc7d1-4799-46ef-ab21-ad5a24750ab4" providerId="ADAL" clId="{8F3D3D49-DB03-4C3F-AA2B-0657C7C44179}" dt="2024-01-24T03:47:42.170" v="5157" actId="207"/>
          <ac:spMkLst>
            <pc:docMk/>
            <pc:sldMk cId="1630306795" sldId="266"/>
            <ac:spMk id="7" creationId="{82721607-7FDD-808A-D0F0-FBA64D360A45}"/>
          </ac:spMkLst>
        </pc:spChg>
        <pc:spChg chg="add mod ord">
          <ac:chgData name="OKS21 高岡星音" userId="d6ccc7d1-4799-46ef-ab21-ad5a24750ab4" providerId="ADAL" clId="{8F3D3D49-DB03-4C3F-AA2B-0657C7C44179}" dt="2024-01-23T10:30:13.696" v="3856" actId="1036"/>
          <ac:spMkLst>
            <pc:docMk/>
            <pc:sldMk cId="1630306795" sldId="266"/>
            <ac:spMk id="8" creationId="{21B8A2FA-13DA-AF25-A130-1965EFD7105F}"/>
          </ac:spMkLst>
        </pc:spChg>
      </pc:sldChg>
      <pc:sldChg chg="delSp new del mod">
        <pc:chgData name="OKS21 高岡星音" userId="d6ccc7d1-4799-46ef-ab21-ad5a24750ab4" providerId="ADAL" clId="{8F3D3D49-DB03-4C3F-AA2B-0657C7C44179}" dt="2024-01-23T10:08:04.943" v="2866" actId="47"/>
        <pc:sldMkLst>
          <pc:docMk/>
          <pc:sldMk cId="1860985882" sldId="266"/>
        </pc:sldMkLst>
        <pc:spChg chg="del">
          <ac:chgData name="OKS21 高岡星音" userId="d6ccc7d1-4799-46ef-ab21-ad5a24750ab4" providerId="ADAL" clId="{8F3D3D49-DB03-4C3F-AA2B-0657C7C44179}" dt="2024-01-23T10:07:56.769" v="2864" actId="478"/>
          <ac:spMkLst>
            <pc:docMk/>
            <pc:sldMk cId="1860985882" sldId="266"/>
            <ac:spMk id="2" creationId="{BB6B220A-A8BD-876D-2614-497AEF9CC98A}"/>
          </ac:spMkLst>
        </pc:spChg>
        <pc:spChg chg="del">
          <ac:chgData name="OKS21 高岡星音" userId="d6ccc7d1-4799-46ef-ab21-ad5a24750ab4" providerId="ADAL" clId="{8F3D3D49-DB03-4C3F-AA2B-0657C7C44179}" dt="2024-01-23T10:07:59.918" v="2865" actId="478"/>
          <ac:spMkLst>
            <pc:docMk/>
            <pc:sldMk cId="1860985882" sldId="266"/>
            <ac:spMk id="3" creationId="{C90D0B46-80AB-C230-55E4-552E1CEC894A}"/>
          </ac:spMkLst>
        </pc:spChg>
      </pc:sldChg>
      <pc:sldChg chg="modSp mod">
        <pc:chgData name="OKS21 高岡星音" userId="d6ccc7d1-4799-46ef-ab21-ad5a24750ab4" providerId="ADAL" clId="{8F3D3D49-DB03-4C3F-AA2B-0657C7C44179}" dt="2024-01-24T03:47:05.962" v="5154" actId="207"/>
        <pc:sldMkLst>
          <pc:docMk/>
          <pc:sldMk cId="793681241" sldId="267"/>
        </pc:sldMkLst>
        <pc:spChg chg="mod">
          <ac:chgData name="OKS21 高岡星音" userId="d6ccc7d1-4799-46ef-ab21-ad5a24750ab4" providerId="ADAL" clId="{8F3D3D49-DB03-4C3F-AA2B-0657C7C44179}" dt="2024-01-24T03:47:05.962" v="5154" actId="207"/>
          <ac:spMkLst>
            <pc:docMk/>
            <pc:sldMk cId="793681241" sldId="267"/>
            <ac:spMk id="8" creationId="{D55967E0-2E37-751D-1421-23A72A662E49}"/>
          </ac:spMkLst>
        </pc:spChg>
      </pc:sldChg>
      <pc:sldChg chg="ord">
        <pc:chgData name="OKS21 高岡星音" userId="d6ccc7d1-4799-46ef-ab21-ad5a24750ab4" providerId="ADAL" clId="{8F3D3D49-DB03-4C3F-AA2B-0657C7C44179}" dt="2024-01-24T04:37:06.799" v="5292"/>
        <pc:sldMkLst>
          <pc:docMk/>
          <pc:sldMk cId="1021594682" sldId="268"/>
        </pc:sldMkLst>
      </pc:sldChg>
      <pc:sldChg chg="add del">
        <pc:chgData name="OKS21 高岡星音" userId="d6ccc7d1-4799-46ef-ab21-ad5a24750ab4" providerId="ADAL" clId="{8F3D3D49-DB03-4C3F-AA2B-0657C7C44179}" dt="2024-01-24T04:23:15.920" v="5165" actId="47"/>
        <pc:sldMkLst>
          <pc:docMk/>
          <pc:sldMk cId="205121681" sldId="269"/>
        </pc:sldMkLst>
      </pc:sldChg>
    </pc:docChg>
  </pc:docChgLst>
  <pc:docChgLst>
    <pc:chgData name="OKS21 山内裕貴" userId="S::ok210056@oks.iput.ac.jp::04e4e77c-0da7-4905-8518-f43cba3dabaa" providerId="AD" clId="Web-{65B3A455-1D1A-3305-ACFB-6ABD8434AC46}"/>
    <pc:docChg chg="modSld">
      <pc:chgData name="OKS21 山内裕貴" userId="S::ok210056@oks.iput.ac.jp::04e4e77c-0da7-4905-8518-f43cba3dabaa" providerId="AD" clId="Web-{65B3A455-1D1A-3305-ACFB-6ABD8434AC46}" dt="2024-01-24T04:04:42.577" v="86" actId="20577"/>
      <pc:docMkLst>
        <pc:docMk/>
      </pc:docMkLst>
      <pc:sldChg chg="modSp">
        <pc:chgData name="OKS21 山内裕貴" userId="S::ok210056@oks.iput.ac.jp::04e4e77c-0da7-4905-8518-f43cba3dabaa" providerId="AD" clId="Web-{65B3A455-1D1A-3305-ACFB-6ABD8434AC46}" dt="2024-01-24T04:04:42.577" v="86" actId="20577"/>
        <pc:sldMkLst>
          <pc:docMk/>
          <pc:sldMk cId="1912877007" sldId="259"/>
        </pc:sldMkLst>
        <pc:spChg chg="mod">
          <ac:chgData name="OKS21 山内裕貴" userId="S::ok210056@oks.iput.ac.jp::04e4e77c-0da7-4905-8518-f43cba3dabaa" providerId="AD" clId="Web-{65B3A455-1D1A-3305-ACFB-6ABD8434AC46}" dt="2024-01-24T04:04:42.577" v="86" actId="20577"/>
          <ac:spMkLst>
            <pc:docMk/>
            <pc:sldMk cId="1912877007" sldId="259"/>
            <ac:spMk id="5" creationId="{4AFD2DB2-557D-3263-B7BE-F5FCF91171DF}"/>
          </ac:spMkLst>
        </pc:spChg>
      </pc:sldChg>
    </pc:docChg>
  </pc:docChgLst>
  <pc:docChgLst>
    <pc:chgData name="OKS21 齋藤伶央" userId="S::ok210195@oks.iput.ac.jp::9784b0f2-009a-4edc-9ff1-6a367f3bd82a" providerId="AD" clId="Web-{683C4B99-8530-459B-8CC3-22F5F448B66E}"/>
    <pc:docChg chg="modSld sldOrd">
      <pc:chgData name="OKS21 齋藤伶央" userId="S::ok210195@oks.iput.ac.jp::9784b0f2-009a-4edc-9ff1-6a367f3bd82a" providerId="AD" clId="Web-{683C4B99-8530-459B-8CC3-22F5F448B66E}" dt="2024-01-23T10:24:04.413" v="256" actId="1076"/>
      <pc:docMkLst>
        <pc:docMk/>
      </pc:docMkLst>
      <pc:sldChg chg="modSp">
        <pc:chgData name="OKS21 齋藤伶央" userId="S::ok210195@oks.iput.ac.jp::9784b0f2-009a-4edc-9ff1-6a367f3bd82a" providerId="AD" clId="Web-{683C4B99-8530-459B-8CC3-22F5F448B66E}" dt="2024-01-23T10:17:18.390" v="223"/>
        <pc:sldMkLst>
          <pc:docMk/>
          <pc:sldMk cId="185941717" sldId="257"/>
        </pc:sldMkLst>
        <pc:spChg chg="mod">
          <ac:chgData name="OKS21 齋藤伶央" userId="S::ok210195@oks.iput.ac.jp::9784b0f2-009a-4edc-9ff1-6a367f3bd82a" providerId="AD" clId="Web-{683C4B99-8530-459B-8CC3-22F5F448B66E}" dt="2024-01-23T10:12:48.728" v="206"/>
          <ac:spMkLst>
            <pc:docMk/>
            <pc:sldMk cId="185941717" sldId="257"/>
            <ac:spMk id="2" creationId="{EBF91911-AD2D-FF38-BCC2-044508922393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15:54.325" v="214" actId="20577"/>
          <ac:spMkLst>
            <pc:docMk/>
            <pc:sldMk cId="185941717" sldId="257"/>
            <ac:spMk id="8" creationId="{D55967E0-2E37-751D-1421-23A72A662E49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16:02.888" v="215" actId="20577"/>
          <ac:spMkLst>
            <pc:docMk/>
            <pc:sldMk cId="185941717" sldId="257"/>
            <ac:spMk id="9" creationId="{AFCA9C07-D7F1-A537-50C0-D742CEAE1646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15:43.466" v="212" actId="20577"/>
          <ac:spMkLst>
            <pc:docMk/>
            <pc:sldMk cId="185941717" sldId="257"/>
            <ac:spMk id="10" creationId="{B5EACAEE-A5A1-CCCF-C532-88D9C1CCF896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17:18.390" v="223"/>
          <ac:spMkLst>
            <pc:docMk/>
            <pc:sldMk cId="185941717" sldId="257"/>
            <ac:spMk id="11" creationId="{919EE389-D830-9F50-5C04-6E4CE86EC4F6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15:49.638" v="213" actId="20577"/>
          <ac:spMkLst>
            <pc:docMk/>
            <pc:sldMk cId="185941717" sldId="257"/>
            <ac:spMk id="12" creationId="{7006E798-5083-DDCD-67EB-846A4C5FD53E}"/>
          </ac:spMkLst>
        </pc:spChg>
      </pc:sldChg>
      <pc:sldChg chg="addSp delSp modSp ord">
        <pc:chgData name="OKS21 齋藤伶央" userId="S::ok210195@oks.iput.ac.jp::9784b0f2-009a-4edc-9ff1-6a367f3bd82a" providerId="AD" clId="Web-{683C4B99-8530-459B-8CC3-22F5F448B66E}" dt="2024-01-23T10:14:03.261" v="211" actId="20577"/>
        <pc:sldMkLst>
          <pc:docMk/>
          <pc:sldMk cId="1912877007" sldId="259"/>
        </pc:sldMkLst>
        <pc:spChg chg="add mod">
          <ac:chgData name="OKS21 齋藤伶央" userId="S::ok210195@oks.iput.ac.jp::9784b0f2-009a-4edc-9ff1-6a367f3bd82a" providerId="AD" clId="Web-{683C4B99-8530-459B-8CC3-22F5F448B66E}" dt="2024-01-23T09:47:41.402" v="159" actId="1076"/>
          <ac:spMkLst>
            <pc:docMk/>
            <pc:sldMk cId="1912877007" sldId="259"/>
            <ac:spMk id="2" creationId="{653D2C58-46D6-44B1-3AB2-B7A288FC1F21}"/>
          </ac:spMkLst>
        </pc:spChg>
        <pc:spChg chg="add mod">
          <ac:chgData name="OKS21 齋藤伶央" userId="S::ok210195@oks.iput.ac.jp::9784b0f2-009a-4edc-9ff1-6a367f3bd82a" providerId="AD" clId="Web-{683C4B99-8530-459B-8CC3-22F5F448B66E}" dt="2024-01-23T09:44:33.695" v="148" actId="1076"/>
          <ac:spMkLst>
            <pc:docMk/>
            <pc:sldMk cId="1912877007" sldId="259"/>
            <ac:spMk id="3" creationId="{9482E503-4030-BAA1-A183-C928D96EBAF1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14:03.261" v="211" actId="20577"/>
          <ac:spMkLst>
            <pc:docMk/>
            <pc:sldMk cId="1912877007" sldId="259"/>
            <ac:spMk id="5" creationId="{4AFD2DB2-557D-3263-B7BE-F5FCF91171DF}"/>
          </ac:spMkLst>
        </pc:spChg>
        <pc:spChg chg="add mod">
          <ac:chgData name="OKS21 齋藤伶央" userId="S::ok210195@oks.iput.ac.jp::9784b0f2-009a-4edc-9ff1-6a367f3bd82a" providerId="AD" clId="Web-{683C4B99-8530-459B-8CC3-22F5F448B66E}" dt="2024-01-23T09:44:39.195" v="149" actId="1076"/>
          <ac:spMkLst>
            <pc:docMk/>
            <pc:sldMk cId="1912877007" sldId="259"/>
            <ac:spMk id="6" creationId="{3E24CE39-4226-A74C-1E2F-5CCB4A4A738E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09:30:06.413" v="40" actId="1076"/>
          <ac:spMkLst>
            <pc:docMk/>
            <pc:sldMk cId="1912877007" sldId="259"/>
            <ac:spMk id="7" creationId="{0EFBF198-C8DB-4B8B-D74C-5799D22A1CC0}"/>
          </ac:spMkLst>
        </pc:spChg>
        <pc:picChg chg="mod modCrop">
          <ac:chgData name="OKS21 齋藤伶央" userId="S::ok210195@oks.iput.ac.jp::9784b0f2-009a-4edc-9ff1-6a367f3bd82a" providerId="AD" clId="Web-{683C4B99-8530-459B-8CC3-22F5F448B66E}" dt="2024-01-23T09:33:15.151" v="58" actId="14100"/>
          <ac:picMkLst>
            <pc:docMk/>
            <pc:sldMk cId="1912877007" sldId="259"/>
            <ac:picMk id="4" creationId="{21DCFDE5-0E35-BB22-497F-A92C16CE0B2F}"/>
          </ac:picMkLst>
        </pc:picChg>
        <pc:picChg chg="add del mod">
          <ac:chgData name="OKS21 齋藤伶央" userId="S::ok210195@oks.iput.ac.jp::9784b0f2-009a-4edc-9ff1-6a367f3bd82a" providerId="AD" clId="Web-{683C4B99-8530-459B-8CC3-22F5F448B66E}" dt="2024-01-23T09:37:29.625" v="107"/>
          <ac:picMkLst>
            <pc:docMk/>
            <pc:sldMk cId="1912877007" sldId="259"/>
            <ac:picMk id="8" creationId="{D29428E7-8810-0AA4-951B-9EA7D4FDF8FA}"/>
          </ac:picMkLst>
        </pc:picChg>
        <pc:picChg chg="add mod">
          <ac:chgData name="OKS21 齋藤伶央" userId="S::ok210195@oks.iput.ac.jp::9784b0f2-009a-4edc-9ff1-6a367f3bd82a" providerId="AD" clId="Web-{683C4B99-8530-459B-8CC3-22F5F448B66E}" dt="2024-01-23T10:10:22.882" v="202" actId="1076"/>
          <ac:picMkLst>
            <pc:docMk/>
            <pc:sldMk cId="1912877007" sldId="259"/>
            <ac:picMk id="9" creationId="{273A3A08-BFB8-158F-3061-8EA2FB22D831}"/>
          </ac:picMkLst>
        </pc:picChg>
      </pc:sldChg>
      <pc:sldChg chg="modSp">
        <pc:chgData name="OKS21 齋藤伶央" userId="S::ok210195@oks.iput.ac.jp::9784b0f2-009a-4edc-9ff1-6a367f3bd82a" providerId="AD" clId="Web-{683C4B99-8530-459B-8CC3-22F5F448B66E}" dt="2024-01-23T10:13:51.636" v="209" actId="20577"/>
        <pc:sldMkLst>
          <pc:docMk/>
          <pc:sldMk cId="453908061" sldId="260"/>
        </pc:sldMkLst>
        <pc:spChg chg="mod">
          <ac:chgData name="OKS21 齋藤伶央" userId="S::ok210195@oks.iput.ac.jp::9784b0f2-009a-4edc-9ff1-6a367f3bd82a" providerId="AD" clId="Web-{683C4B99-8530-459B-8CC3-22F5F448B66E}" dt="2024-01-23T10:12:29.259" v="204"/>
          <ac:spMkLst>
            <pc:docMk/>
            <pc:sldMk cId="453908061" sldId="260"/>
            <ac:spMk id="3" creationId="{A6352413-CDEB-32D1-0D42-1DF6ED1ADD5F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07:55.051" v="179" actId="1076"/>
          <ac:spMkLst>
            <pc:docMk/>
            <pc:sldMk cId="453908061" sldId="260"/>
            <ac:spMk id="40" creationId="{6C4C443E-5FC2-BDE4-5195-9E07EEDF5094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13:51.636" v="209" actId="20577"/>
          <ac:spMkLst>
            <pc:docMk/>
            <pc:sldMk cId="453908061" sldId="260"/>
            <ac:spMk id="45" creationId="{1BC5C719-F564-EC7B-4B13-B1FC95550F60}"/>
          </ac:spMkLst>
        </pc:spChg>
      </pc:sldChg>
      <pc:sldChg chg="modSp">
        <pc:chgData name="OKS21 齋藤伶央" userId="S::ok210195@oks.iput.ac.jp::9784b0f2-009a-4edc-9ff1-6a367f3bd82a" providerId="AD" clId="Web-{683C4B99-8530-459B-8CC3-22F5F448B66E}" dt="2024-01-23T10:24:04.413" v="256" actId="1076"/>
        <pc:sldMkLst>
          <pc:docMk/>
          <pc:sldMk cId="654847677" sldId="262"/>
        </pc:sldMkLst>
        <pc:spChg chg="mod">
          <ac:chgData name="OKS21 齋藤伶央" userId="S::ok210195@oks.iput.ac.jp::9784b0f2-009a-4edc-9ff1-6a367f3bd82a" providerId="AD" clId="Web-{683C4B99-8530-459B-8CC3-22F5F448B66E}" dt="2024-01-23T10:12:37.415" v="205"/>
          <ac:spMkLst>
            <pc:docMk/>
            <pc:sldMk cId="654847677" sldId="262"/>
            <ac:spMk id="3" creationId="{DFE83DA9-E07D-6198-508D-D5E344B6DFC8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24:04.413" v="256" actId="1076"/>
          <ac:spMkLst>
            <pc:docMk/>
            <pc:sldMk cId="654847677" sldId="262"/>
            <ac:spMk id="8" creationId="{4CFE25FC-0E05-CB57-CF7C-7803898AAC2B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23:46.803" v="254" actId="20577"/>
          <ac:spMkLst>
            <pc:docMk/>
            <pc:sldMk cId="654847677" sldId="262"/>
            <ac:spMk id="13" creationId="{13AB25C7-6C9A-D750-A3D4-BF4621AE3B3E}"/>
          </ac:spMkLst>
        </pc:spChg>
        <pc:spChg chg="mod">
          <ac:chgData name="OKS21 齋藤伶央" userId="S::ok210195@oks.iput.ac.jp::9784b0f2-009a-4edc-9ff1-6a367f3bd82a" providerId="AD" clId="Web-{683C4B99-8530-459B-8CC3-22F5F448B66E}" dt="2024-01-23T10:23:51.319" v="255" actId="20577"/>
          <ac:spMkLst>
            <pc:docMk/>
            <pc:sldMk cId="654847677" sldId="262"/>
            <ac:spMk id="14" creationId="{07D52C3C-1F2F-D7F4-64CF-C9AB7E1E1E22}"/>
          </ac:spMkLst>
        </pc:spChg>
      </pc:sldChg>
      <pc:sldChg chg="modSp">
        <pc:chgData name="OKS21 齋藤伶央" userId="S::ok210195@oks.iput.ac.jp::9784b0f2-009a-4edc-9ff1-6a367f3bd82a" providerId="AD" clId="Web-{683C4B99-8530-459B-8CC3-22F5F448B66E}" dt="2024-01-23T10:12:55.791" v="207"/>
        <pc:sldMkLst>
          <pc:docMk/>
          <pc:sldMk cId="2241275151" sldId="263"/>
        </pc:sldMkLst>
        <pc:spChg chg="mod">
          <ac:chgData name="OKS21 齋藤伶央" userId="S::ok210195@oks.iput.ac.jp::9784b0f2-009a-4edc-9ff1-6a367f3bd82a" providerId="AD" clId="Web-{683C4B99-8530-459B-8CC3-22F5F448B66E}" dt="2024-01-23T10:12:55.791" v="207"/>
          <ac:spMkLst>
            <pc:docMk/>
            <pc:sldMk cId="2241275151" sldId="263"/>
            <ac:spMk id="3" creationId="{A6352413-CDEB-32D1-0D42-1DF6ED1ADD5F}"/>
          </ac:spMkLst>
        </pc:spChg>
      </pc:sldChg>
      <pc:sldChg chg="addSp delSp modSp modNotes">
        <pc:chgData name="OKS21 齋藤伶央" userId="S::ok210195@oks.iput.ac.jp::9784b0f2-009a-4edc-9ff1-6a367f3bd82a" providerId="AD" clId="Web-{683C4B99-8530-459B-8CC3-22F5F448B66E}" dt="2024-01-23T10:22:04.598" v="252"/>
        <pc:sldMkLst>
          <pc:docMk/>
          <pc:sldMk cId="1630306795" sldId="266"/>
        </pc:sldMkLst>
        <pc:spChg chg="add del mod">
          <ac:chgData name="OKS21 齋藤伶央" userId="S::ok210195@oks.iput.ac.jp::9784b0f2-009a-4edc-9ff1-6a367f3bd82a" providerId="AD" clId="Web-{683C4B99-8530-459B-8CC3-22F5F448B66E}" dt="2024-01-23T10:17:55.578" v="229"/>
          <ac:spMkLst>
            <pc:docMk/>
            <pc:sldMk cId="1630306795" sldId="266"/>
            <ac:spMk id="4" creationId="{41D8CA6D-5ADC-8D73-9BEE-4581A34AA04D}"/>
          </ac:spMkLst>
        </pc:spChg>
      </pc:sldChg>
    </pc:docChg>
  </pc:docChgLst>
  <pc:docChgLst>
    <pc:chgData name="OKS21 村田海斗" userId="942c9c6b-52ec-4096-99e5-d86b3da8ed0b" providerId="ADAL" clId="{E3F9C3BD-02A7-41C7-984E-3B5FF57CF535}"/>
    <pc:docChg chg="undo custSel addSld delSld modSld">
      <pc:chgData name="OKS21 村田海斗" userId="942c9c6b-52ec-4096-99e5-d86b3da8ed0b" providerId="ADAL" clId="{E3F9C3BD-02A7-41C7-984E-3B5FF57CF535}" dt="2024-01-24T05:03:06.591" v="2187" actId="47"/>
      <pc:docMkLst>
        <pc:docMk/>
      </pc:docMkLst>
      <pc:sldChg chg="modSp mod">
        <pc:chgData name="OKS21 村田海斗" userId="942c9c6b-52ec-4096-99e5-d86b3da8ed0b" providerId="ADAL" clId="{E3F9C3BD-02A7-41C7-984E-3B5FF57CF535}" dt="2024-01-24T04:15:31.755" v="836" actId="20577"/>
        <pc:sldMkLst>
          <pc:docMk/>
          <pc:sldMk cId="2241275151" sldId="263"/>
        </pc:sldMkLst>
        <pc:spChg chg="mod">
          <ac:chgData name="OKS21 村田海斗" userId="942c9c6b-52ec-4096-99e5-d86b3da8ed0b" providerId="ADAL" clId="{E3F9C3BD-02A7-41C7-984E-3B5FF57CF535}" dt="2024-01-24T04:15:31.755" v="836" actId="20577"/>
          <ac:spMkLst>
            <pc:docMk/>
            <pc:sldMk cId="2241275151" sldId="263"/>
            <ac:spMk id="3" creationId="{A6352413-CDEB-32D1-0D42-1DF6ED1ADD5F}"/>
          </ac:spMkLst>
        </pc:spChg>
        <pc:spChg chg="mod">
          <ac:chgData name="OKS21 村田海斗" userId="942c9c6b-52ec-4096-99e5-d86b3da8ed0b" providerId="ADAL" clId="{E3F9C3BD-02A7-41C7-984E-3B5FF57CF535}" dt="2024-01-24T04:14:25.284" v="816" actId="1076"/>
          <ac:spMkLst>
            <pc:docMk/>
            <pc:sldMk cId="2241275151" sldId="263"/>
            <ac:spMk id="5" creationId="{F5FF0929-394B-5909-762B-C040678EE03B}"/>
          </ac:spMkLst>
        </pc:spChg>
        <pc:spChg chg="mod">
          <ac:chgData name="OKS21 村田海斗" userId="942c9c6b-52ec-4096-99e5-d86b3da8ed0b" providerId="ADAL" clId="{E3F9C3BD-02A7-41C7-984E-3B5FF57CF535}" dt="2024-01-24T04:14:10.923" v="814" actId="20577"/>
          <ac:spMkLst>
            <pc:docMk/>
            <pc:sldMk cId="2241275151" sldId="263"/>
            <ac:spMk id="7" creationId="{5A6C0E7C-7D1E-9DD2-71BB-2068477CDA59}"/>
          </ac:spMkLst>
        </pc:spChg>
      </pc:sldChg>
      <pc:sldChg chg="del">
        <pc:chgData name="OKS21 村田海斗" userId="942c9c6b-52ec-4096-99e5-d86b3da8ed0b" providerId="ADAL" clId="{E3F9C3BD-02A7-41C7-984E-3B5FF57CF535}" dt="2024-01-24T04:16:23.010" v="838" actId="47"/>
        <pc:sldMkLst>
          <pc:docMk/>
          <pc:sldMk cId="711540924" sldId="264"/>
        </pc:sldMkLst>
      </pc:sldChg>
      <pc:sldChg chg="add del">
        <pc:chgData name="OKS21 村田海斗" userId="942c9c6b-52ec-4096-99e5-d86b3da8ed0b" providerId="ADAL" clId="{E3F9C3BD-02A7-41C7-984E-3B5FF57CF535}" dt="2024-01-24T03:04:47.740" v="1"/>
        <pc:sldMkLst>
          <pc:docMk/>
          <pc:sldMk cId="629764493" sldId="267"/>
        </pc:sldMkLst>
      </pc:sldChg>
      <pc:sldChg chg="addSp delSp modSp add mod">
        <pc:chgData name="OKS21 村田海斗" userId="942c9c6b-52ec-4096-99e5-d86b3da8ed0b" providerId="ADAL" clId="{E3F9C3BD-02A7-41C7-984E-3B5FF57CF535}" dt="2024-01-24T03:09:49.764" v="397" actId="20577"/>
        <pc:sldMkLst>
          <pc:docMk/>
          <pc:sldMk cId="793681241" sldId="267"/>
        </pc:sldMkLst>
        <pc:spChg chg="mod">
          <ac:chgData name="OKS21 村田海斗" userId="942c9c6b-52ec-4096-99e5-d86b3da8ed0b" providerId="ADAL" clId="{E3F9C3BD-02A7-41C7-984E-3B5FF57CF535}" dt="2024-01-24T03:05:25.174" v="23" actId="14100"/>
          <ac:spMkLst>
            <pc:docMk/>
            <pc:sldMk cId="793681241" sldId="267"/>
            <ac:spMk id="2" creationId="{EBF91911-AD2D-FF38-BCC2-044508922393}"/>
          </ac:spMkLst>
        </pc:spChg>
        <pc:spChg chg="add mod">
          <ac:chgData name="OKS21 村田海斗" userId="942c9c6b-52ec-4096-99e5-d86b3da8ed0b" providerId="ADAL" clId="{E3F9C3BD-02A7-41C7-984E-3B5FF57CF535}" dt="2024-01-24T03:09:49.764" v="397" actId="20577"/>
          <ac:spMkLst>
            <pc:docMk/>
            <pc:sldMk cId="793681241" sldId="267"/>
            <ac:spMk id="3" creationId="{BF28D63D-5C51-479B-7BA0-82D909F63E32}"/>
          </ac:spMkLst>
        </pc:spChg>
        <pc:spChg chg="mod">
          <ac:chgData name="OKS21 村田海斗" userId="942c9c6b-52ec-4096-99e5-d86b3da8ed0b" providerId="ADAL" clId="{E3F9C3BD-02A7-41C7-984E-3B5FF57CF535}" dt="2024-01-24T03:09:28.037" v="391" actId="20577"/>
          <ac:spMkLst>
            <pc:docMk/>
            <pc:sldMk cId="793681241" sldId="267"/>
            <ac:spMk id="8" creationId="{D55967E0-2E37-751D-1421-23A72A662E49}"/>
          </ac:spMkLst>
        </pc:spChg>
        <pc:spChg chg="del mod">
          <ac:chgData name="OKS21 村田海斗" userId="942c9c6b-52ec-4096-99e5-d86b3da8ed0b" providerId="ADAL" clId="{E3F9C3BD-02A7-41C7-984E-3B5FF57CF535}" dt="2024-01-24T03:05:41.639" v="28"/>
          <ac:spMkLst>
            <pc:docMk/>
            <pc:sldMk cId="793681241" sldId="267"/>
            <ac:spMk id="9" creationId="{AFCA9C07-D7F1-A537-50C0-D742CEAE1646}"/>
          </ac:spMkLst>
        </pc:spChg>
        <pc:spChg chg="del">
          <ac:chgData name="OKS21 村田海斗" userId="942c9c6b-52ec-4096-99e5-d86b3da8ed0b" providerId="ADAL" clId="{E3F9C3BD-02A7-41C7-984E-3B5FF57CF535}" dt="2024-01-24T03:05:41.635" v="26" actId="478"/>
          <ac:spMkLst>
            <pc:docMk/>
            <pc:sldMk cId="793681241" sldId="267"/>
            <ac:spMk id="10" creationId="{B5EACAEE-A5A1-CCCF-C532-88D9C1CCF896}"/>
          </ac:spMkLst>
        </pc:spChg>
        <pc:spChg chg="del">
          <ac:chgData name="OKS21 村田海斗" userId="942c9c6b-52ec-4096-99e5-d86b3da8ed0b" providerId="ADAL" clId="{E3F9C3BD-02A7-41C7-984E-3B5FF57CF535}" dt="2024-01-24T03:05:28.726" v="24" actId="478"/>
          <ac:spMkLst>
            <pc:docMk/>
            <pc:sldMk cId="793681241" sldId="267"/>
            <ac:spMk id="11" creationId="{919EE389-D830-9F50-5C04-6E4CE86EC4F6}"/>
          </ac:spMkLst>
        </pc:spChg>
        <pc:spChg chg="del mod">
          <ac:chgData name="OKS21 村田海斗" userId="942c9c6b-52ec-4096-99e5-d86b3da8ed0b" providerId="ADAL" clId="{E3F9C3BD-02A7-41C7-984E-3B5FF57CF535}" dt="2024-01-24T03:05:46.250" v="30" actId="478"/>
          <ac:spMkLst>
            <pc:docMk/>
            <pc:sldMk cId="793681241" sldId="267"/>
            <ac:spMk id="12" creationId="{7006E798-5083-DDCD-67EB-846A4C5FD53E}"/>
          </ac:spMkLst>
        </pc:spChg>
      </pc:sldChg>
      <pc:sldChg chg="addSp delSp modSp add mod">
        <pc:chgData name="OKS21 村田海斗" userId="942c9c6b-52ec-4096-99e5-d86b3da8ed0b" providerId="ADAL" clId="{E3F9C3BD-02A7-41C7-984E-3B5FF57CF535}" dt="2024-01-24T04:12:15.270" v="759" actId="14100"/>
        <pc:sldMkLst>
          <pc:docMk/>
          <pc:sldMk cId="1021594682" sldId="268"/>
        </pc:sldMkLst>
        <pc:spChg chg="add del mod">
          <ac:chgData name="OKS21 村田海斗" userId="942c9c6b-52ec-4096-99e5-d86b3da8ed0b" providerId="ADAL" clId="{E3F9C3BD-02A7-41C7-984E-3B5FF57CF535}" dt="2024-01-24T03:12:11.391" v="411" actId="478"/>
          <ac:spMkLst>
            <pc:docMk/>
            <pc:sldMk cId="1021594682" sldId="268"/>
            <ac:spMk id="5" creationId="{64D0F5E6-80C9-5C04-B74F-8E0A9DA7594C}"/>
          </ac:spMkLst>
        </pc:spChg>
        <pc:spChg chg="add del">
          <ac:chgData name="OKS21 村田海斗" userId="942c9c6b-52ec-4096-99e5-d86b3da8ed0b" providerId="ADAL" clId="{E3F9C3BD-02A7-41C7-984E-3B5FF57CF535}" dt="2024-01-24T03:10:29.547" v="401" actId="478"/>
          <ac:spMkLst>
            <pc:docMk/>
            <pc:sldMk cId="1021594682" sldId="268"/>
            <ac:spMk id="9" creationId="{9372C805-6179-9F6F-962B-EB0EBAE5E8A8}"/>
          </ac:spMkLst>
        </pc:spChg>
        <pc:spChg chg="add del">
          <ac:chgData name="OKS21 村田海斗" userId="942c9c6b-52ec-4096-99e5-d86b3da8ed0b" providerId="ADAL" clId="{E3F9C3BD-02A7-41C7-984E-3B5FF57CF535}" dt="2024-01-24T03:10:29.547" v="401" actId="478"/>
          <ac:spMkLst>
            <pc:docMk/>
            <pc:sldMk cId="1021594682" sldId="268"/>
            <ac:spMk id="16" creationId="{27CCFD29-8795-343E-F28E-1559FFFB9B37}"/>
          </ac:spMkLst>
        </pc:spChg>
        <pc:spChg chg="add mod">
          <ac:chgData name="OKS21 村田海斗" userId="942c9c6b-52ec-4096-99e5-d86b3da8ed0b" providerId="ADAL" clId="{E3F9C3BD-02A7-41C7-984E-3B5FF57CF535}" dt="2024-01-24T03:28:07.279" v="552" actId="1076"/>
          <ac:spMkLst>
            <pc:docMk/>
            <pc:sldMk cId="1021594682" sldId="268"/>
            <ac:spMk id="17" creationId="{59DDF758-3273-21D0-5753-A7ABBF61E14D}"/>
          </ac:spMkLst>
        </pc:spChg>
        <pc:spChg chg="add del">
          <ac:chgData name="OKS21 村田海斗" userId="942c9c6b-52ec-4096-99e5-d86b3da8ed0b" providerId="ADAL" clId="{E3F9C3BD-02A7-41C7-984E-3B5FF57CF535}" dt="2024-01-24T03:10:29.547" v="401" actId="478"/>
          <ac:spMkLst>
            <pc:docMk/>
            <pc:sldMk cId="1021594682" sldId="268"/>
            <ac:spMk id="18" creationId="{242431C4-3083-7A3B-8EDC-73A0412591B8}"/>
          </ac:spMkLst>
        </pc:spChg>
        <pc:spChg chg="add mod">
          <ac:chgData name="OKS21 村田海斗" userId="942c9c6b-52ec-4096-99e5-d86b3da8ed0b" providerId="ADAL" clId="{E3F9C3BD-02A7-41C7-984E-3B5FF57CF535}" dt="2024-01-24T03:22:05.177" v="511" actId="1076"/>
          <ac:spMkLst>
            <pc:docMk/>
            <pc:sldMk cId="1021594682" sldId="268"/>
            <ac:spMk id="19" creationId="{6BB0C896-08EC-DA33-C6AB-8F714C2E0697}"/>
          </ac:spMkLst>
        </pc:spChg>
        <pc:spChg chg="add del">
          <ac:chgData name="OKS21 村田海斗" userId="942c9c6b-52ec-4096-99e5-d86b3da8ed0b" providerId="ADAL" clId="{E3F9C3BD-02A7-41C7-984E-3B5FF57CF535}" dt="2024-01-24T03:10:29.547" v="401" actId="478"/>
          <ac:spMkLst>
            <pc:docMk/>
            <pc:sldMk cId="1021594682" sldId="268"/>
            <ac:spMk id="20" creationId="{5034F8F7-2296-FEC2-8EC2-6331DFA143F6}"/>
          </ac:spMkLst>
        </pc:spChg>
        <pc:spChg chg="add del">
          <ac:chgData name="OKS21 村田海斗" userId="942c9c6b-52ec-4096-99e5-d86b3da8ed0b" providerId="ADAL" clId="{E3F9C3BD-02A7-41C7-984E-3B5FF57CF535}" dt="2024-01-24T03:22:45.377" v="513" actId="11529"/>
          <ac:spMkLst>
            <pc:docMk/>
            <pc:sldMk cId="1021594682" sldId="268"/>
            <ac:spMk id="21" creationId="{E9777E27-0BF8-F99E-19DE-5BA24BD83997}"/>
          </ac:spMkLst>
        </pc:spChg>
        <pc:spChg chg="add mod">
          <ac:chgData name="OKS21 村田海斗" userId="942c9c6b-52ec-4096-99e5-d86b3da8ed0b" providerId="ADAL" clId="{E3F9C3BD-02A7-41C7-984E-3B5FF57CF535}" dt="2024-01-24T03:26:45.692" v="548" actId="1076"/>
          <ac:spMkLst>
            <pc:docMk/>
            <pc:sldMk cId="1021594682" sldId="268"/>
            <ac:spMk id="22" creationId="{E59878D1-4946-C524-1E28-112CF8524B96}"/>
          </ac:spMkLst>
        </pc:spChg>
        <pc:spChg chg="add mod">
          <ac:chgData name="OKS21 村田海斗" userId="942c9c6b-52ec-4096-99e5-d86b3da8ed0b" providerId="ADAL" clId="{E3F9C3BD-02A7-41C7-984E-3B5FF57CF535}" dt="2024-01-24T03:29:15.820" v="564" actId="1076"/>
          <ac:spMkLst>
            <pc:docMk/>
            <pc:sldMk cId="1021594682" sldId="268"/>
            <ac:spMk id="23" creationId="{3C36FAE7-F5B9-DA41-3785-FD78565D7166}"/>
          </ac:spMkLst>
        </pc:spChg>
        <pc:spChg chg="add mod">
          <ac:chgData name="OKS21 村田海斗" userId="942c9c6b-52ec-4096-99e5-d86b3da8ed0b" providerId="ADAL" clId="{E3F9C3BD-02A7-41C7-984E-3B5FF57CF535}" dt="2024-01-24T03:30:00.960" v="574" actId="255"/>
          <ac:spMkLst>
            <pc:docMk/>
            <pc:sldMk cId="1021594682" sldId="268"/>
            <ac:spMk id="25" creationId="{A795B061-1E31-C578-64D7-6B350F35143F}"/>
          </ac:spMkLst>
        </pc:spChg>
        <pc:spChg chg="add del">
          <ac:chgData name="OKS21 村田海斗" userId="942c9c6b-52ec-4096-99e5-d86b3da8ed0b" providerId="ADAL" clId="{E3F9C3BD-02A7-41C7-984E-3B5FF57CF535}" dt="2024-01-24T03:52:36.559" v="576" actId="478"/>
          <ac:spMkLst>
            <pc:docMk/>
            <pc:sldMk cId="1021594682" sldId="268"/>
            <ac:spMk id="26" creationId="{227CF834-CF75-9998-EB08-A817FE5F2275}"/>
          </ac:spMkLst>
        </pc:spChg>
        <pc:spChg chg="add">
          <ac:chgData name="OKS21 村田海斗" userId="942c9c6b-52ec-4096-99e5-d86b3da8ed0b" providerId="ADAL" clId="{E3F9C3BD-02A7-41C7-984E-3B5FF57CF535}" dt="2024-01-24T03:53:02.948" v="577"/>
          <ac:spMkLst>
            <pc:docMk/>
            <pc:sldMk cId="1021594682" sldId="268"/>
            <ac:spMk id="27" creationId="{F9297D87-B5F1-BCCE-6626-C3136F07690F}"/>
          </ac:spMkLst>
        </pc:spChg>
        <pc:spChg chg="add mod">
          <ac:chgData name="OKS21 村田海斗" userId="942c9c6b-52ec-4096-99e5-d86b3da8ed0b" providerId="ADAL" clId="{E3F9C3BD-02A7-41C7-984E-3B5FF57CF535}" dt="2024-01-24T03:54:26.648" v="595" actId="1076"/>
          <ac:spMkLst>
            <pc:docMk/>
            <pc:sldMk cId="1021594682" sldId="268"/>
            <ac:spMk id="30" creationId="{64BBBDA6-B689-0B8A-115C-CC3CA62E0B99}"/>
          </ac:spMkLst>
        </pc:spChg>
        <pc:spChg chg="add mod">
          <ac:chgData name="OKS21 村田海斗" userId="942c9c6b-52ec-4096-99e5-d86b3da8ed0b" providerId="ADAL" clId="{E3F9C3BD-02A7-41C7-984E-3B5FF57CF535}" dt="2024-01-24T04:03:48.749" v="658" actId="1076"/>
          <ac:spMkLst>
            <pc:docMk/>
            <pc:sldMk cId="1021594682" sldId="268"/>
            <ac:spMk id="39" creationId="{192B13F5-3EEA-E156-8D65-769CF9BB5B31}"/>
          </ac:spMkLst>
        </pc:spChg>
        <pc:spChg chg="add del">
          <ac:chgData name="OKS21 村田海斗" userId="942c9c6b-52ec-4096-99e5-d86b3da8ed0b" providerId="ADAL" clId="{E3F9C3BD-02A7-41C7-984E-3B5FF57CF535}" dt="2024-01-24T03:10:29.547" v="401" actId="478"/>
          <ac:spMkLst>
            <pc:docMk/>
            <pc:sldMk cId="1021594682" sldId="268"/>
            <ac:spMk id="40" creationId="{6C4C443E-5FC2-BDE4-5195-9E07EEDF5094}"/>
          </ac:spMkLst>
        </pc:spChg>
        <pc:spChg chg="add mod">
          <ac:chgData name="OKS21 村田海斗" userId="942c9c6b-52ec-4096-99e5-d86b3da8ed0b" providerId="ADAL" clId="{E3F9C3BD-02A7-41C7-984E-3B5FF57CF535}" dt="2024-01-24T04:04:30.455" v="689" actId="20577"/>
          <ac:spMkLst>
            <pc:docMk/>
            <pc:sldMk cId="1021594682" sldId="268"/>
            <ac:spMk id="41" creationId="{ADCC840D-3FF6-DCB8-01DF-945F031B34CF}"/>
          </ac:spMkLst>
        </pc:spChg>
        <pc:spChg chg="add mod">
          <ac:chgData name="OKS21 村田海斗" userId="942c9c6b-52ec-4096-99e5-d86b3da8ed0b" providerId="ADAL" clId="{E3F9C3BD-02A7-41C7-984E-3B5FF57CF535}" dt="2024-01-24T04:04:51.642" v="708" actId="20577"/>
          <ac:spMkLst>
            <pc:docMk/>
            <pc:sldMk cId="1021594682" sldId="268"/>
            <ac:spMk id="42" creationId="{8FAC0CE1-3011-DB5A-E8F4-BDEC9582185C}"/>
          </ac:spMkLst>
        </pc:spChg>
        <pc:spChg chg="add mod">
          <ac:chgData name="OKS21 村田海斗" userId="942c9c6b-52ec-4096-99e5-d86b3da8ed0b" providerId="ADAL" clId="{E3F9C3BD-02A7-41C7-984E-3B5FF57CF535}" dt="2024-01-24T04:06:00.303" v="711" actId="14100"/>
          <ac:spMkLst>
            <pc:docMk/>
            <pc:sldMk cId="1021594682" sldId="268"/>
            <ac:spMk id="43" creationId="{2D02FABA-CA67-6B9F-751A-53202F5AA64D}"/>
          </ac:spMkLst>
        </pc:spChg>
        <pc:spChg chg="add del">
          <ac:chgData name="OKS21 村田海斗" userId="942c9c6b-52ec-4096-99e5-d86b3da8ed0b" providerId="ADAL" clId="{E3F9C3BD-02A7-41C7-984E-3B5FF57CF535}" dt="2024-01-24T03:10:29.547" v="401" actId="478"/>
          <ac:spMkLst>
            <pc:docMk/>
            <pc:sldMk cId="1021594682" sldId="268"/>
            <ac:spMk id="44" creationId="{D0318F76-55AB-3989-3DB5-91B0829D9BEB}"/>
          </ac:spMkLst>
        </pc:spChg>
        <pc:spChg chg="add del">
          <ac:chgData name="OKS21 村田海斗" userId="942c9c6b-52ec-4096-99e5-d86b3da8ed0b" providerId="ADAL" clId="{E3F9C3BD-02A7-41C7-984E-3B5FF57CF535}" dt="2024-01-24T03:10:29.547" v="401" actId="478"/>
          <ac:spMkLst>
            <pc:docMk/>
            <pc:sldMk cId="1021594682" sldId="268"/>
            <ac:spMk id="45" creationId="{1BC5C719-F564-EC7B-4B13-B1FC95550F60}"/>
          </ac:spMkLst>
        </pc:spChg>
        <pc:spChg chg="add mod">
          <ac:chgData name="OKS21 村田海斗" userId="942c9c6b-52ec-4096-99e5-d86b3da8ed0b" providerId="ADAL" clId="{E3F9C3BD-02A7-41C7-984E-3B5FF57CF535}" dt="2024-01-24T04:06:17.484" v="714" actId="1076"/>
          <ac:spMkLst>
            <pc:docMk/>
            <pc:sldMk cId="1021594682" sldId="268"/>
            <ac:spMk id="46" creationId="{DDBCFDAD-91E9-EF28-FB93-DCDB872577A8}"/>
          </ac:spMkLst>
        </pc:spChg>
        <pc:spChg chg="add mod">
          <ac:chgData name="OKS21 村田海斗" userId="942c9c6b-52ec-4096-99e5-d86b3da8ed0b" providerId="ADAL" clId="{E3F9C3BD-02A7-41C7-984E-3B5FF57CF535}" dt="2024-01-24T04:06:22.477" v="715"/>
          <ac:spMkLst>
            <pc:docMk/>
            <pc:sldMk cId="1021594682" sldId="268"/>
            <ac:spMk id="48" creationId="{6A8DFA1B-EE3F-6FC8-6345-0AC80E24E777}"/>
          </ac:spMkLst>
        </pc:spChg>
        <pc:spChg chg="add mod">
          <ac:chgData name="OKS21 村田海斗" userId="942c9c6b-52ec-4096-99e5-d86b3da8ed0b" providerId="ADAL" clId="{E3F9C3BD-02A7-41C7-984E-3B5FF57CF535}" dt="2024-01-24T04:06:56.242" v="735" actId="1076"/>
          <ac:spMkLst>
            <pc:docMk/>
            <pc:sldMk cId="1021594682" sldId="268"/>
            <ac:spMk id="49" creationId="{F6188796-EECB-8F65-00F9-05531BB64B86}"/>
          </ac:spMkLst>
        </pc:spChg>
        <pc:grpChg chg="add del">
          <ac:chgData name="OKS21 村田海斗" userId="942c9c6b-52ec-4096-99e5-d86b3da8ed0b" providerId="ADAL" clId="{E3F9C3BD-02A7-41C7-984E-3B5FF57CF535}" dt="2024-01-24T03:10:29.547" v="401" actId="478"/>
          <ac:grpSpMkLst>
            <pc:docMk/>
            <pc:sldMk cId="1021594682" sldId="268"/>
            <ac:grpSpMk id="8" creationId="{F18632BE-DCF2-CF49-9B11-1DE9CB59F8FE}"/>
          </ac:grpSpMkLst>
        </pc:grpChg>
        <pc:grpChg chg="del">
          <ac:chgData name="OKS21 村田海斗" userId="942c9c6b-52ec-4096-99e5-d86b3da8ed0b" providerId="ADAL" clId="{E3F9C3BD-02A7-41C7-984E-3B5FF57CF535}" dt="2024-01-24T03:10:41.251" v="402" actId="478"/>
          <ac:grpSpMkLst>
            <pc:docMk/>
            <pc:sldMk cId="1021594682" sldId="268"/>
            <ac:grpSpMk id="15" creationId="{F45833C3-A704-4D02-0690-AD99624A7510}"/>
          </ac:grpSpMkLst>
        </pc:grpChg>
        <pc:picChg chg="add mod">
          <ac:chgData name="OKS21 村田海斗" userId="942c9c6b-52ec-4096-99e5-d86b3da8ed0b" providerId="ADAL" clId="{E3F9C3BD-02A7-41C7-984E-3B5FF57CF535}" dt="2024-01-24T03:13:07.767" v="412" actId="931"/>
          <ac:picMkLst>
            <pc:docMk/>
            <pc:sldMk cId="1021594682" sldId="268"/>
            <ac:picMk id="10" creationId="{B2C275DF-AE28-7F54-24F0-D1426E716A5D}"/>
          </ac:picMkLst>
        </pc:picChg>
        <pc:picChg chg="add mod">
          <ac:chgData name="OKS21 村田海斗" userId="942c9c6b-52ec-4096-99e5-d86b3da8ed0b" providerId="ADAL" clId="{E3F9C3BD-02A7-41C7-984E-3B5FF57CF535}" dt="2024-01-24T03:26:53.577" v="551" actId="1076"/>
          <ac:picMkLst>
            <pc:docMk/>
            <pc:sldMk cId="1021594682" sldId="268"/>
            <ac:picMk id="13" creationId="{F7E10BB0-7404-86C1-B705-836379E35F11}"/>
          </ac:picMkLst>
        </pc:picChg>
        <pc:picChg chg="add mod">
          <ac:chgData name="OKS21 村田海斗" userId="942c9c6b-52ec-4096-99e5-d86b3da8ed0b" providerId="ADAL" clId="{E3F9C3BD-02A7-41C7-984E-3B5FF57CF535}" dt="2024-01-24T03:53:14.966" v="582" actId="14100"/>
          <ac:picMkLst>
            <pc:docMk/>
            <pc:sldMk cId="1021594682" sldId="268"/>
            <ac:picMk id="28" creationId="{B0422C74-6FCC-5349-BC60-D60543563F39}"/>
          </ac:picMkLst>
        </pc:picChg>
        <pc:picChg chg="add mod">
          <ac:chgData name="OKS21 村田海斗" userId="942c9c6b-52ec-4096-99e5-d86b3da8ed0b" providerId="ADAL" clId="{E3F9C3BD-02A7-41C7-984E-3B5FF57CF535}" dt="2024-01-24T04:11:55.432" v="752" actId="1076"/>
          <ac:picMkLst>
            <pc:docMk/>
            <pc:sldMk cId="1021594682" sldId="268"/>
            <ac:picMk id="31" creationId="{942603F4-10EC-7AAD-A649-93588C0C1A33}"/>
          </ac:picMkLst>
        </pc:picChg>
        <pc:picChg chg="add mod">
          <ac:chgData name="OKS21 村田海斗" userId="942c9c6b-52ec-4096-99e5-d86b3da8ed0b" providerId="ADAL" clId="{E3F9C3BD-02A7-41C7-984E-3B5FF57CF535}" dt="2024-01-24T04:11:57.348" v="753" actId="1076"/>
          <ac:picMkLst>
            <pc:docMk/>
            <pc:sldMk cId="1021594682" sldId="268"/>
            <ac:picMk id="32" creationId="{F74B5331-EBD2-72B5-6126-DD5E5F11D23E}"/>
          </ac:picMkLst>
        </pc:picChg>
        <pc:picChg chg="add del">
          <ac:chgData name="OKS21 村田海斗" userId="942c9c6b-52ec-4096-99e5-d86b3da8ed0b" providerId="ADAL" clId="{E3F9C3BD-02A7-41C7-984E-3B5FF57CF535}" dt="2024-01-24T03:10:29.547" v="401" actId="478"/>
          <ac:picMkLst>
            <pc:docMk/>
            <pc:sldMk cId="1021594682" sldId="268"/>
            <ac:picMk id="47" creationId="{F4C0D112-0298-A9CD-694C-83A7349908FE}"/>
          </ac:picMkLst>
        </pc:picChg>
        <pc:picChg chg="add del mod">
          <ac:chgData name="OKS21 村田海斗" userId="942c9c6b-52ec-4096-99e5-d86b3da8ed0b" providerId="ADAL" clId="{E3F9C3BD-02A7-41C7-984E-3B5FF57CF535}" dt="2024-01-24T03:15:39.580" v="426" actId="478"/>
          <ac:picMkLst>
            <pc:docMk/>
            <pc:sldMk cId="1021594682" sldId="268"/>
            <ac:picMk id="1026" creationId="{877CCD1E-C26D-1CDE-F3DF-4EE7827C4598}"/>
          </ac:picMkLst>
        </pc:picChg>
        <pc:picChg chg="add mod">
          <ac:chgData name="OKS21 村田海斗" userId="942c9c6b-52ec-4096-99e5-d86b3da8ed0b" providerId="ADAL" clId="{E3F9C3BD-02A7-41C7-984E-3B5FF57CF535}" dt="2024-01-24T03:26:51.330" v="550" actId="1076"/>
          <ac:picMkLst>
            <pc:docMk/>
            <pc:sldMk cId="1021594682" sldId="268"/>
            <ac:picMk id="1028" creationId="{76128AA4-099E-7CC8-52EB-97CF39F52FA5}"/>
          </ac:picMkLst>
        </pc:picChg>
        <pc:picChg chg="add mod">
          <ac:chgData name="OKS21 村田海斗" userId="942c9c6b-52ec-4096-99e5-d86b3da8ed0b" providerId="ADAL" clId="{E3F9C3BD-02A7-41C7-984E-3B5FF57CF535}" dt="2024-01-24T03:26:48.630" v="549" actId="1076"/>
          <ac:picMkLst>
            <pc:docMk/>
            <pc:sldMk cId="1021594682" sldId="268"/>
            <ac:picMk id="1030" creationId="{52157FA2-828B-77FC-FFB5-944EE90910A6}"/>
          </ac:picMkLst>
        </pc:picChg>
        <pc:picChg chg="add del mod">
          <ac:chgData name="OKS21 村田海斗" userId="942c9c6b-52ec-4096-99e5-d86b3da8ed0b" providerId="ADAL" clId="{E3F9C3BD-02A7-41C7-984E-3B5FF57CF535}" dt="2024-01-24T04:01:44.036" v="607" actId="21"/>
          <ac:picMkLst>
            <pc:docMk/>
            <pc:sldMk cId="1021594682" sldId="268"/>
            <ac:picMk id="1036" creationId="{942603F4-10EC-7AAD-A649-93588C0C1A33}"/>
          </ac:picMkLst>
        </pc:picChg>
        <pc:picChg chg="add del mod">
          <ac:chgData name="OKS21 村田海斗" userId="942c9c6b-52ec-4096-99e5-d86b3da8ed0b" providerId="ADAL" clId="{E3F9C3BD-02A7-41C7-984E-3B5FF57CF535}" dt="2024-01-24T04:01:44.036" v="607" actId="21"/>
          <ac:picMkLst>
            <pc:docMk/>
            <pc:sldMk cId="1021594682" sldId="268"/>
            <ac:picMk id="1038" creationId="{F74B5331-EBD2-72B5-6126-DD5E5F11D23E}"/>
          </ac:picMkLst>
        </pc:picChg>
        <pc:picChg chg="add mod">
          <ac:chgData name="OKS21 村田海斗" userId="942c9c6b-52ec-4096-99e5-d86b3da8ed0b" providerId="ADAL" clId="{E3F9C3BD-02A7-41C7-984E-3B5FF57CF535}" dt="2024-01-24T04:10:59.355" v="742" actId="1076"/>
          <ac:picMkLst>
            <pc:docMk/>
            <pc:sldMk cId="1021594682" sldId="268"/>
            <ac:picMk id="1040" creationId="{0D5D1577-35C6-B84A-24B0-C516428DC044}"/>
          </ac:picMkLst>
        </pc:picChg>
        <pc:cxnChg chg="add del">
          <ac:chgData name="OKS21 村田海斗" userId="942c9c6b-52ec-4096-99e5-d86b3da8ed0b" providerId="ADAL" clId="{E3F9C3BD-02A7-41C7-984E-3B5FF57CF535}" dt="2024-01-24T03:10:29.547" v="401" actId="478"/>
          <ac:cxnSpMkLst>
            <pc:docMk/>
            <pc:sldMk cId="1021594682" sldId="268"/>
            <ac:cxnSpMk id="4" creationId="{AF92D38B-832B-B362-9C21-6E29B189D1DE}"/>
          </ac:cxnSpMkLst>
        </pc:cxnChg>
        <pc:cxnChg chg="add del">
          <ac:chgData name="OKS21 村田海斗" userId="942c9c6b-52ec-4096-99e5-d86b3da8ed0b" providerId="ADAL" clId="{E3F9C3BD-02A7-41C7-984E-3B5FF57CF535}" dt="2024-01-24T03:10:29.547" v="401" actId="478"/>
          <ac:cxnSpMkLst>
            <pc:docMk/>
            <pc:sldMk cId="1021594682" sldId="268"/>
            <ac:cxnSpMk id="24" creationId="{9A383737-169F-39C0-4F19-6CA3B572B355}"/>
          </ac:cxnSpMkLst>
        </pc:cxnChg>
        <pc:cxnChg chg="add del">
          <ac:chgData name="OKS21 村田海斗" userId="942c9c6b-52ec-4096-99e5-d86b3da8ed0b" providerId="ADAL" clId="{E3F9C3BD-02A7-41C7-984E-3B5FF57CF535}" dt="2024-01-24T03:10:29.547" v="401" actId="478"/>
          <ac:cxnSpMkLst>
            <pc:docMk/>
            <pc:sldMk cId="1021594682" sldId="268"/>
            <ac:cxnSpMk id="29" creationId="{D39F1B47-B002-1490-1116-275C5B1DC5DC}"/>
          </ac:cxnSpMkLst>
        </pc:cxnChg>
        <pc:cxnChg chg="add mod">
          <ac:chgData name="OKS21 村田海斗" userId="942c9c6b-52ec-4096-99e5-d86b3da8ed0b" providerId="ADAL" clId="{E3F9C3BD-02A7-41C7-984E-3B5FF57CF535}" dt="2024-01-24T04:11:22.570" v="743" actId="208"/>
          <ac:cxnSpMkLst>
            <pc:docMk/>
            <pc:sldMk cId="1021594682" sldId="268"/>
            <ac:cxnSpMk id="33" creationId="{365AB95A-1953-F48C-3C08-0D8442855C66}"/>
          </ac:cxnSpMkLst>
        </pc:cxnChg>
        <pc:cxnChg chg="add mod">
          <ac:chgData name="OKS21 村田海斗" userId="942c9c6b-52ec-4096-99e5-d86b3da8ed0b" providerId="ADAL" clId="{E3F9C3BD-02A7-41C7-984E-3B5FF57CF535}" dt="2024-01-24T04:04:13.475" v="660" actId="1076"/>
          <ac:cxnSpMkLst>
            <pc:docMk/>
            <pc:sldMk cId="1021594682" sldId="268"/>
            <ac:cxnSpMk id="35" creationId="{6B06106C-9A9B-38AA-A3ED-0CCD582C11EB}"/>
          </ac:cxnSpMkLst>
        </pc:cxnChg>
        <pc:cxnChg chg="add mod">
          <ac:chgData name="OKS21 村田海斗" userId="942c9c6b-52ec-4096-99e5-d86b3da8ed0b" providerId="ADAL" clId="{E3F9C3BD-02A7-41C7-984E-3B5FF57CF535}" dt="2024-01-24T04:12:00.199" v="754" actId="1076"/>
          <ac:cxnSpMkLst>
            <pc:docMk/>
            <pc:sldMk cId="1021594682" sldId="268"/>
            <ac:cxnSpMk id="50" creationId="{63DADF8E-BD27-AF3C-1455-8BDDA22CEB94}"/>
          </ac:cxnSpMkLst>
        </pc:cxnChg>
        <pc:cxnChg chg="add mod">
          <ac:chgData name="OKS21 村田海斗" userId="942c9c6b-52ec-4096-99e5-d86b3da8ed0b" providerId="ADAL" clId="{E3F9C3BD-02A7-41C7-984E-3B5FF57CF535}" dt="2024-01-24T04:12:15.270" v="759" actId="14100"/>
          <ac:cxnSpMkLst>
            <pc:docMk/>
            <pc:sldMk cId="1021594682" sldId="268"/>
            <ac:cxnSpMk id="53" creationId="{06DE8E8D-A7A6-31E5-0864-7E5B0DC7190F}"/>
          </ac:cxnSpMkLst>
        </pc:cxnChg>
      </pc:sldChg>
      <pc:sldChg chg="addSp modSp add mod">
        <pc:chgData name="OKS21 村田海斗" userId="942c9c6b-52ec-4096-99e5-d86b3da8ed0b" providerId="ADAL" clId="{E3F9C3BD-02A7-41C7-984E-3B5FF57CF535}" dt="2024-01-24T04:22:42.630" v="1174" actId="20577"/>
        <pc:sldMkLst>
          <pc:docMk/>
          <pc:sldMk cId="205121681" sldId="269"/>
        </pc:sldMkLst>
        <pc:spChg chg="mod">
          <ac:chgData name="OKS21 村田海斗" userId="942c9c6b-52ec-4096-99e5-d86b3da8ed0b" providerId="ADAL" clId="{E3F9C3BD-02A7-41C7-984E-3B5FF57CF535}" dt="2024-01-24T04:16:59.685" v="844" actId="164"/>
          <ac:spMkLst>
            <pc:docMk/>
            <pc:sldMk cId="205121681" sldId="269"/>
            <ac:spMk id="2" creationId="{653D2C58-46D6-44B1-3AB2-B7A288FC1F21}"/>
          </ac:spMkLst>
        </pc:spChg>
        <pc:spChg chg="mod">
          <ac:chgData name="OKS21 村田海斗" userId="942c9c6b-52ec-4096-99e5-d86b3da8ed0b" providerId="ADAL" clId="{E3F9C3BD-02A7-41C7-984E-3B5FF57CF535}" dt="2024-01-24T04:16:59.685" v="844" actId="164"/>
          <ac:spMkLst>
            <pc:docMk/>
            <pc:sldMk cId="205121681" sldId="269"/>
            <ac:spMk id="3" creationId="{9482E503-4030-BAA1-A183-C928D96EBAF1}"/>
          </ac:spMkLst>
        </pc:spChg>
        <pc:spChg chg="mod">
          <ac:chgData name="OKS21 村田海斗" userId="942c9c6b-52ec-4096-99e5-d86b3da8ed0b" providerId="ADAL" clId="{E3F9C3BD-02A7-41C7-984E-3B5FF57CF535}" dt="2024-01-24T04:22:42.630" v="1174" actId="20577"/>
          <ac:spMkLst>
            <pc:docMk/>
            <pc:sldMk cId="205121681" sldId="269"/>
            <ac:spMk id="5" creationId="{4AFD2DB2-557D-3263-B7BE-F5FCF91171DF}"/>
          </ac:spMkLst>
        </pc:spChg>
        <pc:spChg chg="mod">
          <ac:chgData name="OKS21 村田海斗" userId="942c9c6b-52ec-4096-99e5-d86b3da8ed0b" providerId="ADAL" clId="{E3F9C3BD-02A7-41C7-984E-3B5FF57CF535}" dt="2024-01-24T04:16:59.685" v="844" actId="164"/>
          <ac:spMkLst>
            <pc:docMk/>
            <pc:sldMk cId="205121681" sldId="269"/>
            <ac:spMk id="6" creationId="{3E24CE39-4226-A74C-1E2F-5CCB4A4A738E}"/>
          </ac:spMkLst>
        </pc:spChg>
        <pc:spChg chg="mod">
          <ac:chgData name="OKS21 村田海斗" userId="942c9c6b-52ec-4096-99e5-d86b3da8ed0b" providerId="ADAL" clId="{E3F9C3BD-02A7-41C7-984E-3B5FF57CF535}" dt="2024-01-24T04:16:59.685" v="844" actId="164"/>
          <ac:spMkLst>
            <pc:docMk/>
            <pc:sldMk cId="205121681" sldId="269"/>
            <ac:spMk id="7" creationId="{0EFBF198-C8DB-4B8B-D74C-5799D22A1CC0}"/>
          </ac:spMkLst>
        </pc:spChg>
        <pc:grpChg chg="add mod">
          <ac:chgData name="OKS21 村田海斗" userId="942c9c6b-52ec-4096-99e5-d86b3da8ed0b" providerId="ADAL" clId="{E3F9C3BD-02A7-41C7-984E-3B5FF57CF535}" dt="2024-01-24T04:17:34.187" v="852" actId="1076"/>
          <ac:grpSpMkLst>
            <pc:docMk/>
            <pc:sldMk cId="205121681" sldId="269"/>
            <ac:grpSpMk id="8" creationId="{35A3A88B-B202-56A4-6080-C144D5A551C3}"/>
          </ac:grpSpMkLst>
        </pc:grpChg>
        <pc:picChg chg="mod">
          <ac:chgData name="OKS21 村田海斗" userId="942c9c6b-52ec-4096-99e5-d86b3da8ed0b" providerId="ADAL" clId="{E3F9C3BD-02A7-41C7-984E-3B5FF57CF535}" dt="2024-01-24T04:16:59.685" v="844" actId="164"/>
          <ac:picMkLst>
            <pc:docMk/>
            <pc:sldMk cId="205121681" sldId="269"/>
            <ac:picMk id="4" creationId="{21DCFDE5-0E35-BB22-497F-A92C16CE0B2F}"/>
          </ac:picMkLst>
        </pc:picChg>
        <pc:picChg chg="mod">
          <ac:chgData name="OKS21 村田海斗" userId="942c9c6b-52ec-4096-99e5-d86b3da8ed0b" providerId="ADAL" clId="{E3F9C3BD-02A7-41C7-984E-3B5FF57CF535}" dt="2024-01-24T04:22:13.605" v="1149" actId="1076"/>
          <ac:picMkLst>
            <pc:docMk/>
            <pc:sldMk cId="205121681" sldId="269"/>
            <ac:picMk id="9" creationId="{273A3A08-BFB8-158F-3061-8EA2FB22D831}"/>
          </ac:picMkLst>
        </pc:picChg>
        <pc:picChg chg="add mod">
          <ac:chgData name="OKS21 村田海斗" userId="942c9c6b-52ec-4096-99e5-d86b3da8ed0b" providerId="ADAL" clId="{E3F9C3BD-02A7-41C7-984E-3B5FF57CF535}" dt="2024-01-24T04:17:40.098" v="854" actId="1076"/>
          <ac:picMkLst>
            <pc:docMk/>
            <pc:sldMk cId="205121681" sldId="269"/>
            <ac:picMk id="10" creationId="{5D215887-5677-7C99-7CD2-FFB1C563D16C}"/>
          </ac:picMkLst>
        </pc:picChg>
        <pc:cxnChg chg="add mod">
          <ac:chgData name="OKS21 村田海斗" userId="942c9c6b-52ec-4096-99e5-d86b3da8ed0b" providerId="ADAL" clId="{E3F9C3BD-02A7-41C7-984E-3B5FF57CF535}" dt="2024-01-24T04:17:52.851" v="855"/>
          <ac:cxnSpMkLst>
            <pc:docMk/>
            <pc:sldMk cId="205121681" sldId="269"/>
            <ac:cxnSpMk id="11" creationId="{895FD08F-8273-EE63-5640-44134D736C82}"/>
          </ac:cxnSpMkLst>
        </pc:cxnChg>
        <pc:cxnChg chg="add mod">
          <ac:chgData name="OKS21 村田海斗" userId="942c9c6b-52ec-4096-99e5-d86b3da8ed0b" providerId="ADAL" clId="{E3F9C3BD-02A7-41C7-984E-3B5FF57CF535}" dt="2024-01-24T04:17:52.851" v="855"/>
          <ac:cxnSpMkLst>
            <pc:docMk/>
            <pc:sldMk cId="205121681" sldId="269"/>
            <ac:cxnSpMk id="12" creationId="{AB307053-F53D-33DF-A584-2251B3D66A4E}"/>
          </ac:cxnSpMkLst>
        </pc:cxnChg>
        <pc:cxnChg chg="add mod">
          <ac:chgData name="OKS21 村田海斗" userId="942c9c6b-52ec-4096-99e5-d86b3da8ed0b" providerId="ADAL" clId="{E3F9C3BD-02A7-41C7-984E-3B5FF57CF535}" dt="2024-01-24T04:17:59.043" v="856"/>
          <ac:cxnSpMkLst>
            <pc:docMk/>
            <pc:sldMk cId="205121681" sldId="269"/>
            <ac:cxnSpMk id="13" creationId="{C477D74B-E06D-8160-EAFB-F921D3008FDE}"/>
          </ac:cxnSpMkLst>
        </pc:cxnChg>
        <pc:cxnChg chg="add mod">
          <ac:chgData name="OKS21 村田海斗" userId="942c9c6b-52ec-4096-99e5-d86b3da8ed0b" providerId="ADAL" clId="{E3F9C3BD-02A7-41C7-984E-3B5FF57CF535}" dt="2024-01-24T04:17:59.043" v="856"/>
          <ac:cxnSpMkLst>
            <pc:docMk/>
            <pc:sldMk cId="205121681" sldId="269"/>
            <ac:cxnSpMk id="14" creationId="{0277F099-A4EA-98BD-3BB3-A3FC13EA9310}"/>
          </ac:cxnSpMkLst>
        </pc:cxnChg>
        <pc:cxnChg chg="add mod">
          <ac:chgData name="OKS21 村田海斗" userId="942c9c6b-52ec-4096-99e5-d86b3da8ed0b" providerId="ADAL" clId="{E3F9C3BD-02A7-41C7-984E-3B5FF57CF535}" dt="2024-01-24T04:18:08.645" v="859" actId="1076"/>
          <ac:cxnSpMkLst>
            <pc:docMk/>
            <pc:sldMk cId="205121681" sldId="269"/>
            <ac:cxnSpMk id="15" creationId="{902DE689-A21E-A014-30E5-62BC4B713D08}"/>
          </ac:cxnSpMkLst>
        </pc:cxnChg>
        <pc:cxnChg chg="add mod">
          <ac:chgData name="OKS21 村田海斗" userId="942c9c6b-52ec-4096-99e5-d86b3da8ed0b" providerId="ADAL" clId="{E3F9C3BD-02A7-41C7-984E-3B5FF57CF535}" dt="2024-01-24T04:18:08.645" v="859" actId="1076"/>
          <ac:cxnSpMkLst>
            <pc:docMk/>
            <pc:sldMk cId="205121681" sldId="269"/>
            <ac:cxnSpMk id="16" creationId="{FAFCF092-909C-5646-7046-EBFA12A70F47}"/>
          </ac:cxnSpMkLst>
        </pc:cxnChg>
      </pc:sldChg>
      <pc:sldChg chg="addSp delSp modSp add mod">
        <pc:chgData name="OKS21 村田海斗" userId="942c9c6b-52ec-4096-99e5-d86b3da8ed0b" providerId="ADAL" clId="{E3F9C3BD-02A7-41C7-984E-3B5FF57CF535}" dt="2024-01-24T04:46:01.232" v="1754" actId="478"/>
        <pc:sldMkLst>
          <pc:docMk/>
          <pc:sldMk cId="471975295" sldId="271"/>
        </pc:sldMkLst>
        <pc:spChg chg="del">
          <ac:chgData name="OKS21 村田海斗" userId="942c9c6b-52ec-4096-99e5-d86b3da8ed0b" providerId="ADAL" clId="{E3F9C3BD-02A7-41C7-984E-3B5FF57CF535}" dt="2024-01-24T04:23:46.892" v="1179" actId="478"/>
          <ac:spMkLst>
            <pc:docMk/>
            <pc:sldMk cId="471975295" sldId="271"/>
            <ac:spMk id="2" creationId="{653D2C58-46D6-44B1-3AB2-B7A288FC1F21}"/>
          </ac:spMkLst>
        </pc:spChg>
        <pc:spChg chg="del">
          <ac:chgData name="OKS21 村田海斗" userId="942c9c6b-52ec-4096-99e5-d86b3da8ed0b" providerId="ADAL" clId="{E3F9C3BD-02A7-41C7-984E-3B5FF57CF535}" dt="2024-01-24T04:23:46.892" v="1179" actId="478"/>
          <ac:spMkLst>
            <pc:docMk/>
            <pc:sldMk cId="471975295" sldId="271"/>
            <ac:spMk id="3" creationId="{9482E503-4030-BAA1-A183-C928D96EBAF1}"/>
          </ac:spMkLst>
        </pc:spChg>
        <pc:spChg chg="mod">
          <ac:chgData name="OKS21 村田海斗" userId="942c9c6b-52ec-4096-99e5-d86b3da8ed0b" providerId="ADAL" clId="{E3F9C3BD-02A7-41C7-984E-3B5FF57CF535}" dt="2024-01-24T04:35:17.515" v="1689" actId="1076"/>
          <ac:spMkLst>
            <pc:docMk/>
            <pc:sldMk cId="471975295" sldId="271"/>
            <ac:spMk id="5" creationId="{4AFD2DB2-557D-3263-B7BE-F5FCF91171DF}"/>
          </ac:spMkLst>
        </pc:spChg>
        <pc:spChg chg="del">
          <ac:chgData name="OKS21 村田海斗" userId="942c9c6b-52ec-4096-99e5-d86b3da8ed0b" providerId="ADAL" clId="{E3F9C3BD-02A7-41C7-984E-3B5FF57CF535}" dt="2024-01-24T04:23:46.892" v="1179" actId="478"/>
          <ac:spMkLst>
            <pc:docMk/>
            <pc:sldMk cId="471975295" sldId="271"/>
            <ac:spMk id="6" creationId="{3E24CE39-4226-A74C-1E2F-5CCB4A4A738E}"/>
          </ac:spMkLst>
        </pc:spChg>
        <pc:spChg chg="del">
          <ac:chgData name="OKS21 村田海斗" userId="942c9c6b-52ec-4096-99e5-d86b3da8ed0b" providerId="ADAL" clId="{E3F9C3BD-02A7-41C7-984E-3B5FF57CF535}" dt="2024-01-24T04:23:43.809" v="1178" actId="478"/>
          <ac:spMkLst>
            <pc:docMk/>
            <pc:sldMk cId="471975295" sldId="271"/>
            <ac:spMk id="7" creationId="{0EFBF198-C8DB-4B8B-D74C-5799D22A1CC0}"/>
          </ac:spMkLst>
        </pc:spChg>
        <pc:spChg chg="add del mod">
          <ac:chgData name="OKS21 村田海斗" userId="942c9c6b-52ec-4096-99e5-d86b3da8ed0b" providerId="ADAL" clId="{E3F9C3BD-02A7-41C7-984E-3B5FF57CF535}" dt="2024-01-24T04:34:53.872" v="1686"/>
          <ac:spMkLst>
            <pc:docMk/>
            <pc:sldMk cId="471975295" sldId="271"/>
            <ac:spMk id="11" creationId="{5C93FB91-E765-BC26-E42A-C83483C77BBA}"/>
          </ac:spMkLst>
        </pc:spChg>
        <pc:spChg chg="add del mod">
          <ac:chgData name="OKS21 村田海斗" userId="942c9c6b-52ec-4096-99e5-d86b3da8ed0b" providerId="ADAL" clId="{E3F9C3BD-02A7-41C7-984E-3B5FF57CF535}" dt="2024-01-24T04:35:27.865" v="1692"/>
          <ac:spMkLst>
            <pc:docMk/>
            <pc:sldMk cId="471975295" sldId="271"/>
            <ac:spMk id="12" creationId="{439D7A42-397D-2719-62A7-9FA3321F4B0C}"/>
          </ac:spMkLst>
        </pc:spChg>
        <pc:spChg chg="add mod">
          <ac:chgData name="OKS21 村田海斗" userId="942c9c6b-52ec-4096-99e5-d86b3da8ed0b" providerId="ADAL" clId="{E3F9C3BD-02A7-41C7-984E-3B5FF57CF535}" dt="2024-01-24T04:40:50.821" v="1732" actId="255"/>
          <ac:spMkLst>
            <pc:docMk/>
            <pc:sldMk cId="471975295" sldId="271"/>
            <ac:spMk id="15" creationId="{523B42C2-F503-62DD-EC54-5B6D01FE6BCE}"/>
          </ac:spMkLst>
        </pc:spChg>
        <pc:spChg chg="add mod">
          <ac:chgData name="OKS21 村田海斗" userId="942c9c6b-52ec-4096-99e5-d86b3da8ed0b" providerId="ADAL" clId="{E3F9C3BD-02A7-41C7-984E-3B5FF57CF535}" dt="2024-01-24T04:41:22.587" v="1751" actId="1076"/>
          <ac:spMkLst>
            <pc:docMk/>
            <pc:sldMk cId="471975295" sldId="271"/>
            <ac:spMk id="16" creationId="{8E25110D-8958-4339-54C9-509646EC2695}"/>
          </ac:spMkLst>
        </pc:spChg>
        <pc:picChg chg="del">
          <ac:chgData name="OKS21 村田海斗" userId="942c9c6b-52ec-4096-99e5-d86b3da8ed0b" providerId="ADAL" clId="{E3F9C3BD-02A7-41C7-984E-3B5FF57CF535}" dt="2024-01-24T04:23:41.551" v="1177" actId="478"/>
          <ac:picMkLst>
            <pc:docMk/>
            <pc:sldMk cId="471975295" sldId="271"/>
            <ac:picMk id="4" creationId="{21DCFDE5-0E35-BB22-497F-A92C16CE0B2F}"/>
          </ac:picMkLst>
        </pc:picChg>
        <pc:picChg chg="mod">
          <ac:chgData name="OKS21 村田海斗" userId="942c9c6b-52ec-4096-99e5-d86b3da8ed0b" providerId="ADAL" clId="{E3F9C3BD-02A7-41C7-984E-3B5FF57CF535}" dt="2024-01-24T04:29:21.373" v="1610" actId="1076"/>
          <ac:picMkLst>
            <pc:docMk/>
            <pc:sldMk cId="471975295" sldId="271"/>
            <ac:picMk id="9" creationId="{273A3A08-BFB8-158F-3061-8EA2FB22D831}"/>
          </ac:picMkLst>
        </pc:picChg>
        <pc:picChg chg="add mod">
          <ac:chgData name="OKS21 村田海斗" userId="942c9c6b-52ec-4096-99e5-d86b3da8ed0b" providerId="ADAL" clId="{E3F9C3BD-02A7-41C7-984E-3B5FF57CF535}" dt="2024-01-24T04:35:26.605" v="1690" actId="1076"/>
          <ac:picMkLst>
            <pc:docMk/>
            <pc:sldMk cId="471975295" sldId="271"/>
            <ac:picMk id="10" creationId="{B7CDB57C-C32C-2F5C-7A7D-8329A07D0637}"/>
          </ac:picMkLst>
        </pc:picChg>
        <pc:picChg chg="add mod modCrop">
          <ac:chgData name="OKS21 村田海斗" userId="942c9c6b-52ec-4096-99e5-d86b3da8ed0b" providerId="ADAL" clId="{E3F9C3BD-02A7-41C7-984E-3B5FF57CF535}" dt="2024-01-24T04:39:50.947" v="1702" actId="1076"/>
          <ac:picMkLst>
            <pc:docMk/>
            <pc:sldMk cId="471975295" sldId="271"/>
            <ac:picMk id="14" creationId="{474E7E53-5009-51E6-2DA7-DF19524E6171}"/>
          </ac:picMkLst>
        </pc:picChg>
        <pc:picChg chg="add del">
          <ac:chgData name="OKS21 村田海斗" userId="942c9c6b-52ec-4096-99e5-d86b3da8ed0b" providerId="ADAL" clId="{E3F9C3BD-02A7-41C7-984E-3B5FF57CF535}" dt="2024-01-24T04:46:01.232" v="1754" actId="478"/>
          <ac:picMkLst>
            <pc:docMk/>
            <pc:sldMk cId="471975295" sldId="271"/>
            <ac:picMk id="18" creationId="{0F5D8613-69F8-D3F3-A26F-F2ACECAA8DBA}"/>
          </ac:picMkLst>
        </pc:picChg>
      </pc:sldChg>
      <pc:sldChg chg="addSp delSp modSp add mod">
        <pc:chgData name="OKS21 村田海斗" userId="942c9c6b-52ec-4096-99e5-d86b3da8ed0b" providerId="ADAL" clId="{E3F9C3BD-02A7-41C7-984E-3B5FF57CF535}" dt="2024-01-24T05:00:08.397" v="2183" actId="1076"/>
        <pc:sldMkLst>
          <pc:docMk/>
          <pc:sldMk cId="1739562038" sldId="272"/>
        </pc:sldMkLst>
        <pc:spChg chg="add del mod">
          <ac:chgData name="OKS21 村田海斗" userId="942c9c6b-52ec-4096-99e5-d86b3da8ed0b" providerId="ADAL" clId="{E3F9C3BD-02A7-41C7-984E-3B5FF57CF535}" dt="2024-01-24T04:47:20.606" v="1772" actId="478"/>
          <ac:spMkLst>
            <pc:docMk/>
            <pc:sldMk cId="1739562038" sldId="272"/>
            <ac:spMk id="2" creationId="{12BB3A5E-1553-0371-562B-A8F319888541}"/>
          </ac:spMkLst>
        </pc:spChg>
        <pc:spChg chg="add">
          <ac:chgData name="OKS21 村田海斗" userId="942c9c6b-52ec-4096-99e5-d86b3da8ed0b" providerId="ADAL" clId="{E3F9C3BD-02A7-41C7-984E-3B5FF57CF535}" dt="2024-01-24T04:58:02.521" v="2172"/>
          <ac:spMkLst>
            <pc:docMk/>
            <pc:sldMk cId="1739562038" sldId="272"/>
            <ac:spMk id="3" creationId="{6854A876-30B7-D815-6CA6-5C6D5CD27CC9}"/>
          </ac:spMkLst>
        </pc:spChg>
        <pc:spChg chg="mod">
          <ac:chgData name="OKS21 村田海斗" userId="942c9c6b-52ec-4096-99e5-d86b3da8ed0b" providerId="ADAL" clId="{E3F9C3BD-02A7-41C7-984E-3B5FF57CF535}" dt="2024-01-24T05:00:08.397" v="2183" actId="1076"/>
          <ac:spMkLst>
            <pc:docMk/>
            <pc:sldMk cId="1739562038" sldId="272"/>
            <ac:spMk id="5" creationId="{4AFD2DB2-557D-3263-B7BE-F5FCF91171DF}"/>
          </ac:spMkLst>
        </pc:spChg>
        <pc:spChg chg="del">
          <ac:chgData name="OKS21 村田海斗" userId="942c9c6b-52ec-4096-99e5-d86b3da8ed0b" providerId="ADAL" clId="{E3F9C3BD-02A7-41C7-984E-3B5FF57CF535}" dt="2024-01-24T04:46:22.945" v="1758" actId="478"/>
          <ac:spMkLst>
            <pc:docMk/>
            <pc:sldMk cId="1739562038" sldId="272"/>
            <ac:spMk id="15" creationId="{523B42C2-F503-62DD-EC54-5B6D01FE6BCE}"/>
          </ac:spMkLst>
        </pc:spChg>
        <pc:spChg chg="del">
          <ac:chgData name="OKS21 村田海斗" userId="942c9c6b-52ec-4096-99e5-d86b3da8ed0b" providerId="ADAL" clId="{E3F9C3BD-02A7-41C7-984E-3B5FF57CF535}" dt="2024-01-24T04:46:24.723" v="1759" actId="478"/>
          <ac:spMkLst>
            <pc:docMk/>
            <pc:sldMk cId="1739562038" sldId="272"/>
            <ac:spMk id="16" creationId="{8E25110D-8958-4339-54C9-509646EC2695}"/>
          </ac:spMkLst>
        </pc:spChg>
        <pc:picChg chg="add mod">
          <ac:chgData name="OKS21 村田海斗" userId="942c9c6b-52ec-4096-99e5-d86b3da8ed0b" providerId="ADAL" clId="{E3F9C3BD-02A7-41C7-984E-3B5FF57CF535}" dt="2024-01-24T04:58:24.273" v="2182" actId="1076"/>
          <ac:picMkLst>
            <pc:docMk/>
            <pc:sldMk cId="1739562038" sldId="272"/>
            <ac:picMk id="4" creationId="{8FD47C5D-27CC-4D22-36DF-2F130D3865E2}"/>
          </ac:picMkLst>
        </pc:picChg>
        <pc:picChg chg="del">
          <ac:chgData name="OKS21 村田海斗" userId="942c9c6b-52ec-4096-99e5-d86b3da8ed0b" providerId="ADAL" clId="{E3F9C3BD-02A7-41C7-984E-3B5FF57CF535}" dt="2024-01-24T04:46:12.777" v="1755" actId="478"/>
          <ac:picMkLst>
            <pc:docMk/>
            <pc:sldMk cId="1739562038" sldId="272"/>
            <ac:picMk id="10" creationId="{B7CDB57C-C32C-2F5C-7A7D-8329A07D0637}"/>
          </ac:picMkLst>
        </pc:picChg>
        <pc:picChg chg="del">
          <ac:chgData name="OKS21 村田海斗" userId="942c9c6b-52ec-4096-99e5-d86b3da8ed0b" providerId="ADAL" clId="{E3F9C3BD-02A7-41C7-984E-3B5FF57CF535}" dt="2024-01-24T04:46:19.671" v="1757" actId="478"/>
          <ac:picMkLst>
            <pc:docMk/>
            <pc:sldMk cId="1739562038" sldId="272"/>
            <ac:picMk id="14" creationId="{474E7E53-5009-51E6-2DA7-DF19524E6171}"/>
          </ac:picMkLst>
        </pc:picChg>
        <pc:picChg chg="mod">
          <ac:chgData name="OKS21 村田海斗" userId="942c9c6b-52ec-4096-99e5-d86b3da8ed0b" providerId="ADAL" clId="{E3F9C3BD-02A7-41C7-984E-3B5FF57CF535}" dt="2024-01-24T04:47:09.928" v="1770" actId="1076"/>
          <ac:picMkLst>
            <pc:docMk/>
            <pc:sldMk cId="1739562038" sldId="272"/>
            <ac:picMk id="18" creationId="{0F5D8613-69F8-D3F3-A26F-F2ACECAA8DBA}"/>
          </ac:picMkLst>
        </pc:picChg>
      </pc:sldChg>
      <pc:sldChg chg="add del setBg">
        <pc:chgData name="OKS21 村田海斗" userId="942c9c6b-52ec-4096-99e5-d86b3da8ed0b" providerId="ADAL" clId="{E3F9C3BD-02A7-41C7-984E-3B5FF57CF535}" dt="2024-01-24T05:03:06.591" v="2187" actId="47"/>
        <pc:sldMkLst>
          <pc:docMk/>
          <pc:sldMk cId="1420035691" sldId="303"/>
        </pc:sldMkLst>
      </pc:sldChg>
    </pc:docChg>
  </pc:docChgLst>
  <pc:docChgLst>
    <pc:chgData name="OKS21 山内裕貴" userId="S::ok210056@oks.iput.ac.jp::04e4e77c-0da7-4905-8518-f43cba3dabaa" providerId="AD" clId="Web-{821D6908-EB9A-D42E-B184-5A38572FAADE}"/>
    <pc:docChg chg="delSld modSld sldOrd">
      <pc:chgData name="OKS21 山内裕貴" userId="S::ok210056@oks.iput.ac.jp::04e4e77c-0da7-4905-8518-f43cba3dabaa" providerId="AD" clId="Web-{821D6908-EB9A-D42E-B184-5A38572FAADE}" dt="2024-01-23T10:27:48.496" v="275"/>
      <pc:docMkLst>
        <pc:docMk/>
      </pc:docMkLst>
      <pc:sldChg chg="del">
        <pc:chgData name="OKS21 山内裕貴" userId="S::ok210056@oks.iput.ac.jp::04e4e77c-0da7-4905-8518-f43cba3dabaa" providerId="AD" clId="Web-{821D6908-EB9A-D42E-B184-5A38572FAADE}" dt="2024-01-23T09:48:38.157" v="111"/>
        <pc:sldMkLst>
          <pc:docMk/>
          <pc:sldMk cId="1602809226" sldId="258"/>
        </pc:sldMkLst>
      </pc:sldChg>
      <pc:sldChg chg="modSp ord">
        <pc:chgData name="OKS21 山内裕貴" userId="S::ok210056@oks.iput.ac.jp::04e4e77c-0da7-4905-8518-f43cba3dabaa" providerId="AD" clId="Web-{821D6908-EB9A-D42E-B184-5A38572FAADE}" dt="2024-01-23T09:36:16.134" v="102" actId="20577"/>
        <pc:sldMkLst>
          <pc:docMk/>
          <pc:sldMk cId="1912877007" sldId="259"/>
        </pc:sldMkLst>
        <pc:spChg chg="mod">
          <ac:chgData name="OKS21 山内裕貴" userId="S::ok210056@oks.iput.ac.jp::04e4e77c-0da7-4905-8518-f43cba3dabaa" providerId="AD" clId="Web-{821D6908-EB9A-D42E-B184-5A38572FAADE}" dt="2024-01-23T09:36:16.134" v="102" actId="20577"/>
          <ac:spMkLst>
            <pc:docMk/>
            <pc:sldMk cId="1912877007" sldId="259"/>
            <ac:spMk id="5" creationId="{4AFD2DB2-557D-3263-B7BE-F5FCF91171DF}"/>
          </ac:spMkLst>
        </pc:spChg>
      </pc:sldChg>
      <pc:sldChg chg="addSp modSp">
        <pc:chgData name="OKS21 山内裕貴" userId="S::ok210056@oks.iput.ac.jp::04e4e77c-0da7-4905-8518-f43cba3dabaa" providerId="AD" clId="Web-{821D6908-EB9A-D42E-B184-5A38572FAADE}" dt="2024-01-23T09:36:47.526" v="109" actId="20577"/>
        <pc:sldMkLst>
          <pc:docMk/>
          <pc:sldMk cId="453908061" sldId="260"/>
        </pc:sldMkLst>
        <pc:spChg chg="add mod">
          <ac:chgData name="OKS21 山内裕貴" userId="S::ok210056@oks.iput.ac.jp::04e4e77c-0da7-4905-8518-f43cba3dabaa" providerId="AD" clId="Web-{821D6908-EB9A-D42E-B184-5A38572FAADE}" dt="2024-01-23T09:36:47.526" v="109" actId="20577"/>
          <ac:spMkLst>
            <pc:docMk/>
            <pc:sldMk cId="453908061" sldId="260"/>
            <ac:spMk id="3" creationId="{A6352413-CDEB-32D1-0D42-1DF6ED1ADD5F}"/>
          </ac:spMkLst>
        </pc:spChg>
      </pc:sldChg>
      <pc:sldChg chg="del">
        <pc:chgData name="OKS21 山内裕貴" userId="S::ok210056@oks.iput.ac.jp::04e4e77c-0da7-4905-8518-f43cba3dabaa" providerId="AD" clId="Web-{821D6908-EB9A-D42E-B184-5A38572FAADE}" dt="2024-01-23T09:48:34.454" v="110"/>
        <pc:sldMkLst>
          <pc:docMk/>
          <pc:sldMk cId="1242438398" sldId="261"/>
        </pc:sldMkLst>
      </pc:sldChg>
      <pc:sldChg chg="modNotes">
        <pc:chgData name="OKS21 山内裕貴" userId="S::ok210056@oks.iput.ac.jp::04e4e77c-0da7-4905-8518-f43cba3dabaa" providerId="AD" clId="Web-{821D6908-EB9A-D42E-B184-5A38572FAADE}" dt="2024-01-23T09:32:13.095" v="96"/>
        <pc:sldMkLst>
          <pc:docMk/>
          <pc:sldMk cId="654847677" sldId="262"/>
        </pc:sldMkLst>
      </pc:sldChg>
      <pc:sldChg chg="modNotes">
        <pc:chgData name="OKS21 山内裕貴" userId="S::ok210056@oks.iput.ac.jp::04e4e77c-0da7-4905-8518-f43cba3dabaa" providerId="AD" clId="Web-{821D6908-EB9A-D42E-B184-5A38572FAADE}" dt="2024-01-23T10:22:09.673" v="265"/>
        <pc:sldMkLst>
          <pc:docMk/>
          <pc:sldMk cId="2241275151" sldId="263"/>
        </pc:sldMkLst>
      </pc:sldChg>
      <pc:sldChg chg="modNotes">
        <pc:chgData name="OKS21 山内裕貴" userId="S::ok210056@oks.iput.ac.jp::04e4e77c-0da7-4905-8518-f43cba3dabaa" providerId="AD" clId="Web-{821D6908-EB9A-D42E-B184-5A38572FAADE}" dt="2024-01-23T10:27:48.496" v="275"/>
        <pc:sldMkLst>
          <pc:docMk/>
          <pc:sldMk cId="1630306795" sldId="266"/>
        </pc:sldMkLst>
      </pc:sldChg>
    </pc:docChg>
  </pc:docChgLst>
  <pc:docChgLst>
    <pc:chgData name="OKS21 齋藤伶央" userId="S::ok210195@oks.iput.ac.jp::9784b0f2-009a-4edc-9ff1-6a367f3bd82a" providerId="AD" clId="Web-{64ECAA1C-0465-412B-9952-4748D4AC0E5A}"/>
    <pc:docChg chg="modSld">
      <pc:chgData name="OKS21 齋藤伶央" userId="S::ok210195@oks.iput.ac.jp::9784b0f2-009a-4edc-9ff1-6a367f3bd82a" providerId="AD" clId="Web-{64ECAA1C-0465-412B-9952-4748D4AC0E5A}" dt="2024-01-23T09:23:57.160" v="297" actId="14100"/>
      <pc:docMkLst>
        <pc:docMk/>
      </pc:docMkLst>
      <pc:sldChg chg="addSp delSp modSp">
        <pc:chgData name="OKS21 齋藤伶央" userId="S::ok210195@oks.iput.ac.jp::9784b0f2-009a-4edc-9ff1-6a367f3bd82a" providerId="AD" clId="Web-{64ECAA1C-0465-412B-9952-4748D4AC0E5A}" dt="2024-01-23T09:23:57.160" v="297" actId="14100"/>
        <pc:sldMkLst>
          <pc:docMk/>
          <pc:sldMk cId="1912877007" sldId="259"/>
        </pc:sldMkLst>
        <pc:spChg chg="mod">
          <ac:chgData name="OKS21 齋藤伶央" userId="S::ok210195@oks.iput.ac.jp::9784b0f2-009a-4edc-9ff1-6a367f3bd82a" providerId="AD" clId="Web-{64ECAA1C-0465-412B-9952-4748D4AC0E5A}" dt="2024-01-23T09:09:39.686" v="145" actId="20577"/>
          <ac:spMkLst>
            <pc:docMk/>
            <pc:sldMk cId="1912877007" sldId="259"/>
            <ac:spMk id="5" creationId="{4AFD2DB2-557D-3263-B7BE-F5FCF91171DF}"/>
          </ac:spMkLst>
        </pc:spChg>
        <pc:spChg chg="add mod">
          <ac:chgData name="OKS21 齋藤伶央" userId="S::ok210195@oks.iput.ac.jp::9784b0f2-009a-4edc-9ff1-6a367f3bd82a" providerId="AD" clId="Web-{64ECAA1C-0465-412B-9952-4748D4AC0E5A}" dt="2024-01-23T09:23:57.160" v="297" actId="14100"/>
          <ac:spMkLst>
            <pc:docMk/>
            <pc:sldMk cId="1912877007" sldId="259"/>
            <ac:spMk id="7" creationId="{0EFBF198-C8DB-4B8B-D74C-5799D22A1CC0}"/>
          </ac:spMkLst>
        </pc:spChg>
        <pc:picChg chg="add del mod ord modCrop">
          <ac:chgData name="OKS21 齋藤伶央" userId="S::ok210195@oks.iput.ac.jp::9784b0f2-009a-4edc-9ff1-6a367f3bd82a" providerId="AD" clId="Web-{64ECAA1C-0465-412B-9952-4748D4AC0E5A}" dt="2024-01-23T09:23:13.766" v="290"/>
          <ac:picMkLst>
            <pc:docMk/>
            <pc:sldMk cId="1912877007" sldId="259"/>
            <ac:picMk id="2" creationId="{F65EE209-E12D-6F9C-0E55-8F617BEBCC2F}"/>
          </ac:picMkLst>
        </pc:picChg>
        <pc:picChg chg="add del mod">
          <ac:chgData name="OKS21 齋藤伶央" userId="S::ok210195@oks.iput.ac.jp::9784b0f2-009a-4edc-9ff1-6a367f3bd82a" providerId="AD" clId="Web-{64ECAA1C-0465-412B-9952-4748D4AC0E5A}" dt="2024-01-23T09:21:49.462" v="277"/>
          <ac:picMkLst>
            <pc:docMk/>
            <pc:sldMk cId="1912877007" sldId="259"/>
            <ac:picMk id="3" creationId="{8A982E87-1F5C-9E18-F214-DDC3A346AB1E}"/>
          </ac:picMkLst>
        </pc:picChg>
        <pc:picChg chg="mod">
          <ac:chgData name="OKS21 齋藤伶央" userId="S::ok210195@oks.iput.ac.jp::9784b0f2-009a-4edc-9ff1-6a367f3bd82a" providerId="AD" clId="Web-{64ECAA1C-0465-412B-9952-4748D4AC0E5A}" dt="2024-01-23T09:23:30.533" v="294" actId="14100"/>
          <ac:picMkLst>
            <pc:docMk/>
            <pc:sldMk cId="1912877007" sldId="259"/>
            <ac:picMk id="4" creationId="{21DCFDE5-0E35-BB22-497F-A92C16CE0B2F}"/>
          </ac:picMkLst>
        </pc:picChg>
        <pc:picChg chg="add del mod ord">
          <ac:chgData name="OKS21 齋藤伶央" userId="S::ok210195@oks.iput.ac.jp::9784b0f2-009a-4edc-9ff1-6a367f3bd82a" providerId="AD" clId="Web-{64ECAA1C-0465-412B-9952-4748D4AC0E5A}" dt="2024-01-23T09:22:44.841" v="286"/>
          <ac:picMkLst>
            <pc:docMk/>
            <pc:sldMk cId="1912877007" sldId="259"/>
            <ac:picMk id="6" creationId="{29824683-0B60-F322-EA3C-0A5AF08C7909}"/>
          </ac:picMkLst>
        </pc:picChg>
      </pc:sldChg>
      <pc:sldChg chg="addSp modSp modNotes">
        <pc:chgData name="OKS21 齋藤伶央" userId="S::ok210195@oks.iput.ac.jp::9784b0f2-009a-4edc-9ff1-6a367f3bd82a" providerId="AD" clId="Web-{64ECAA1C-0465-412B-9952-4748D4AC0E5A}" dt="2024-01-23T09:13:59.222" v="251" actId="20577"/>
        <pc:sldMkLst>
          <pc:docMk/>
          <pc:sldMk cId="654847677" sldId="262"/>
        </pc:sldMkLst>
        <pc:spChg chg="add mod">
          <ac:chgData name="OKS21 齋藤伶央" userId="S::ok210195@oks.iput.ac.jp::9784b0f2-009a-4edc-9ff1-6a367f3bd82a" providerId="AD" clId="Web-{64ECAA1C-0465-412B-9952-4748D4AC0E5A}" dt="2024-01-23T09:13:59.222" v="251" actId="20577"/>
          <ac:spMkLst>
            <pc:docMk/>
            <pc:sldMk cId="654847677" sldId="262"/>
            <ac:spMk id="2" creationId="{B2B184DE-1097-F23E-F980-525689629A11}"/>
          </ac:spMkLst>
        </pc:spChg>
      </pc:sldChg>
    </pc:docChg>
  </pc:docChgLst>
  <pc:docChgLst>
    <pc:chgData name="OKS21 村田海斗" userId="S::ok210036@oks.iput.ac.jp::942c9c6b-52ec-4096-99e5-d86b3da8ed0b" providerId="AD" clId="Web-{A14A6DFE-5093-44BF-BD25-36D3834C5394}"/>
    <pc:docChg chg="modSld">
      <pc:chgData name="OKS21 村田海斗" userId="S::ok210036@oks.iput.ac.jp::942c9c6b-52ec-4096-99e5-d86b3da8ed0b" providerId="AD" clId="Web-{A14A6DFE-5093-44BF-BD25-36D3834C5394}" dt="2024-02-07T09:32:06.882" v="0" actId="1076"/>
      <pc:docMkLst>
        <pc:docMk/>
      </pc:docMkLst>
      <pc:sldChg chg="modSp">
        <pc:chgData name="OKS21 村田海斗" userId="S::ok210036@oks.iput.ac.jp::942c9c6b-52ec-4096-99e5-d86b3da8ed0b" providerId="AD" clId="Web-{A14A6DFE-5093-44BF-BD25-36D3834C5394}" dt="2024-02-07T09:32:06.882" v="0" actId="1076"/>
        <pc:sldMkLst>
          <pc:docMk/>
          <pc:sldMk cId="1021594682" sldId="268"/>
        </pc:sldMkLst>
        <pc:spChg chg="mod">
          <ac:chgData name="OKS21 村田海斗" userId="S::ok210036@oks.iput.ac.jp::942c9c6b-52ec-4096-99e5-d86b3da8ed0b" providerId="AD" clId="Web-{A14A6DFE-5093-44BF-BD25-36D3834C5394}" dt="2024-02-07T09:32:06.882" v="0" actId="1076"/>
          <ac:spMkLst>
            <pc:docMk/>
            <pc:sldMk cId="1021594682" sldId="268"/>
            <ac:spMk id="3" creationId="{A6352413-CDEB-32D1-0D42-1DF6ED1ADD5F}"/>
          </ac:spMkLst>
        </pc:spChg>
      </pc:sldChg>
    </pc:docChg>
  </pc:docChgLst>
  <pc:docChgLst>
    <pc:chgData name="OKS21 古谷瑠望" userId="9da67d45-2de9-4d74-8b90-e758b5ca825a" providerId="ADAL" clId="{35FB975E-9865-4609-8CEE-DA7526B77F6E}"/>
    <pc:docChg chg="undo custSel addSld delSld modSld sldOrd modMainMaster">
      <pc:chgData name="OKS21 古谷瑠望" userId="9da67d45-2de9-4d74-8b90-e758b5ca825a" providerId="ADAL" clId="{35FB975E-9865-4609-8CEE-DA7526B77F6E}" dt="2024-01-24T05:13:27.218" v="921"/>
      <pc:docMkLst>
        <pc:docMk/>
      </pc:docMkLst>
      <pc:sldChg chg="addSp delSp modSp mod modTransition">
        <pc:chgData name="OKS21 古谷瑠望" userId="9da67d45-2de9-4d74-8b90-e758b5ca825a" providerId="ADAL" clId="{35FB975E-9865-4609-8CEE-DA7526B77F6E}" dt="2024-01-24T04:51:58.768" v="665" actId="167"/>
        <pc:sldMkLst>
          <pc:docMk/>
          <pc:sldMk cId="3500304201" sldId="256"/>
        </pc:sldMkLst>
        <pc:spChg chg="add mod ord">
          <ac:chgData name="OKS21 古谷瑠望" userId="9da67d45-2de9-4d74-8b90-e758b5ca825a" providerId="ADAL" clId="{35FB975E-9865-4609-8CEE-DA7526B77F6E}" dt="2024-01-24T04:17:01.147" v="133" actId="1076"/>
          <ac:spMkLst>
            <pc:docMk/>
            <pc:sldMk cId="3500304201" sldId="256"/>
            <ac:spMk id="3" creationId="{7DF290B4-04ED-7CBB-6D74-891862E06D0F}"/>
          </ac:spMkLst>
        </pc:spChg>
        <pc:spChg chg="mod ord">
          <ac:chgData name="OKS21 古谷瑠望" userId="9da67d45-2de9-4d74-8b90-e758b5ca825a" providerId="ADAL" clId="{35FB975E-9865-4609-8CEE-DA7526B77F6E}" dt="2024-01-24T04:17:01.448" v="134" actId="167"/>
          <ac:spMkLst>
            <pc:docMk/>
            <pc:sldMk cId="3500304201" sldId="256"/>
            <ac:spMk id="5" creationId="{7EE80144-B800-9810-2E64-B3F51EAAB8BE}"/>
          </ac:spMkLst>
        </pc:spChg>
        <pc:spChg chg="add del">
          <ac:chgData name="OKS21 古谷瑠望" userId="9da67d45-2de9-4d74-8b90-e758b5ca825a" providerId="ADAL" clId="{35FB975E-9865-4609-8CEE-DA7526B77F6E}" dt="2024-01-24T04:09:06.252" v="92" actId="478"/>
          <ac:spMkLst>
            <pc:docMk/>
            <pc:sldMk cId="3500304201" sldId="256"/>
            <ac:spMk id="6" creationId="{C939C185-5074-3DED-EDB1-A121042B5C9A}"/>
          </ac:spMkLst>
        </pc:spChg>
        <pc:spChg chg="add mod">
          <ac:chgData name="OKS21 古谷瑠望" userId="9da67d45-2de9-4d74-8b90-e758b5ca825a" providerId="ADAL" clId="{35FB975E-9865-4609-8CEE-DA7526B77F6E}" dt="2024-01-24T04:16:12.429" v="130" actId="1076"/>
          <ac:spMkLst>
            <pc:docMk/>
            <pc:sldMk cId="3500304201" sldId="256"/>
            <ac:spMk id="7" creationId="{BAB51FD4-752B-E3D9-6786-D906708D0FC8}"/>
          </ac:spMkLst>
        </pc:spChg>
        <pc:spChg chg="add mod ord">
          <ac:chgData name="OKS21 古谷瑠望" userId="9da67d45-2de9-4d74-8b90-e758b5ca825a" providerId="ADAL" clId="{35FB975E-9865-4609-8CEE-DA7526B77F6E}" dt="2024-01-24T04:17:05.971" v="135" actId="1076"/>
          <ac:spMkLst>
            <pc:docMk/>
            <pc:sldMk cId="3500304201" sldId="256"/>
            <ac:spMk id="8" creationId="{FCD19B39-3E0F-F9DC-5DD3-B5EDAD3C54B4}"/>
          </ac:spMkLst>
        </pc:spChg>
        <pc:spChg chg="add mod">
          <ac:chgData name="OKS21 古谷瑠望" userId="9da67d45-2de9-4d74-8b90-e758b5ca825a" providerId="ADAL" clId="{35FB975E-9865-4609-8CEE-DA7526B77F6E}" dt="2024-01-24T04:13:37.915" v="111"/>
          <ac:spMkLst>
            <pc:docMk/>
            <pc:sldMk cId="3500304201" sldId="256"/>
            <ac:spMk id="9" creationId="{B33FB3BD-408D-5E40-732A-E7BB0BC57EB5}"/>
          </ac:spMkLst>
        </pc:spChg>
        <pc:spChg chg="add mod ord">
          <ac:chgData name="OKS21 古谷瑠望" userId="9da67d45-2de9-4d74-8b90-e758b5ca825a" providerId="ADAL" clId="{35FB975E-9865-4609-8CEE-DA7526B77F6E}" dt="2024-01-24T04:16:05.613" v="129" actId="14100"/>
          <ac:spMkLst>
            <pc:docMk/>
            <pc:sldMk cId="3500304201" sldId="256"/>
            <ac:spMk id="11" creationId="{938AE63A-E517-6E48-E1D1-B0D2951FDC1C}"/>
          </ac:spMkLst>
        </pc:spChg>
        <pc:spChg chg="add mod ord">
          <ac:chgData name="OKS21 古谷瑠望" userId="9da67d45-2de9-4d74-8b90-e758b5ca825a" providerId="ADAL" clId="{35FB975E-9865-4609-8CEE-DA7526B77F6E}" dt="2024-01-24T04:51:58.768" v="665" actId="167"/>
          <ac:spMkLst>
            <pc:docMk/>
            <pc:sldMk cId="3500304201" sldId="256"/>
            <ac:spMk id="13" creationId="{A6F390F6-F56F-FF86-2B30-53F05147962E}"/>
          </ac:spMkLst>
        </pc:spChg>
        <pc:picChg chg="mod">
          <ac:chgData name="OKS21 古谷瑠望" userId="9da67d45-2de9-4d74-8b90-e758b5ca825a" providerId="ADAL" clId="{35FB975E-9865-4609-8CEE-DA7526B77F6E}" dt="2024-01-24T04:08:06.999" v="3" actId="1076"/>
          <ac:picMkLst>
            <pc:docMk/>
            <pc:sldMk cId="3500304201" sldId="256"/>
            <ac:picMk id="2" creationId="{3F0E127B-4C83-7863-BF0E-61F7B17446D5}"/>
          </ac:picMkLst>
        </pc:picChg>
      </pc:sldChg>
      <pc:sldChg chg="addSp delSp modSp mod modTransition">
        <pc:chgData name="OKS21 古谷瑠望" userId="9da67d45-2de9-4d74-8b90-e758b5ca825a" providerId="ADAL" clId="{35FB975E-9865-4609-8CEE-DA7526B77F6E}" dt="2024-01-24T04:40:21.607" v="533" actId="1076"/>
        <pc:sldMkLst>
          <pc:docMk/>
          <pc:sldMk cId="185941717" sldId="257"/>
        </pc:sldMkLst>
        <pc:spChg chg="mod">
          <ac:chgData name="OKS21 古谷瑠望" userId="9da67d45-2de9-4d74-8b90-e758b5ca825a" providerId="ADAL" clId="{35FB975E-9865-4609-8CEE-DA7526B77F6E}" dt="2024-01-24T04:33:51.326" v="476"/>
          <ac:spMkLst>
            <pc:docMk/>
            <pc:sldMk cId="185941717" sldId="257"/>
            <ac:spMk id="5" creationId="{116582CE-794D-C909-4FA5-56B7F4251C5F}"/>
          </ac:spMkLst>
        </pc:spChg>
        <pc:spChg chg="add mod ord">
          <ac:chgData name="OKS21 古谷瑠望" userId="9da67d45-2de9-4d74-8b90-e758b5ca825a" providerId="ADAL" clId="{35FB975E-9865-4609-8CEE-DA7526B77F6E}" dt="2024-01-24T04:34:20.605" v="490" actId="14100"/>
          <ac:spMkLst>
            <pc:docMk/>
            <pc:sldMk cId="185941717" sldId="257"/>
            <ac:spMk id="7" creationId="{4D9BBB50-D0A1-E91B-8EE6-2592466D202B}"/>
          </ac:spMkLst>
        </pc:spChg>
        <pc:spChg chg="add mod ord">
          <ac:chgData name="OKS21 古谷瑠望" userId="9da67d45-2de9-4d74-8b90-e758b5ca825a" providerId="ADAL" clId="{35FB975E-9865-4609-8CEE-DA7526B77F6E}" dt="2024-01-24T04:34:18.037" v="486" actId="1076"/>
          <ac:spMkLst>
            <pc:docMk/>
            <pc:sldMk cId="185941717" sldId="257"/>
            <ac:spMk id="13" creationId="{EF9E8AA0-8E15-8E85-CDDF-E5A00319889B}"/>
          </ac:spMkLst>
        </pc:spChg>
        <pc:spChg chg="mod">
          <ac:chgData name="OKS21 古谷瑠望" userId="9da67d45-2de9-4d74-8b90-e758b5ca825a" providerId="ADAL" clId="{35FB975E-9865-4609-8CEE-DA7526B77F6E}" dt="2024-01-24T04:34:29.898" v="491"/>
          <ac:spMkLst>
            <pc:docMk/>
            <pc:sldMk cId="185941717" sldId="257"/>
            <ac:spMk id="15" creationId="{4A198A12-DD2A-DF40-158D-0DC859772F31}"/>
          </ac:spMkLst>
        </pc:spChg>
        <pc:spChg chg="mod">
          <ac:chgData name="OKS21 古谷瑠望" userId="9da67d45-2de9-4d74-8b90-e758b5ca825a" providerId="ADAL" clId="{35FB975E-9865-4609-8CEE-DA7526B77F6E}" dt="2024-01-24T04:34:37.589" v="493"/>
          <ac:spMkLst>
            <pc:docMk/>
            <pc:sldMk cId="185941717" sldId="257"/>
            <ac:spMk id="18" creationId="{110EDE09-4907-6B22-6E08-D64C4B8EB1EE}"/>
          </ac:spMkLst>
        </pc:spChg>
        <pc:spChg chg="add del mod">
          <ac:chgData name="OKS21 古谷瑠望" userId="9da67d45-2de9-4d74-8b90-e758b5ca825a" providerId="ADAL" clId="{35FB975E-9865-4609-8CEE-DA7526B77F6E}" dt="2024-01-24T04:35:06.552" v="498" actId="478"/>
          <ac:spMkLst>
            <pc:docMk/>
            <pc:sldMk cId="185941717" sldId="257"/>
            <ac:spMk id="20" creationId="{62881ACF-0BF4-BC58-6617-D580B64A806B}"/>
          </ac:spMkLst>
        </pc:spChg>
        <pc:spChg chg="mod">
          <ac:chgData name="OKS21 古谷瑠望" userId="9da67d45-2de9-4d74-8b90-e758b5ca825a" providerId="ADAL" clId="{35FB975E-9865-4609-8CEE-DA7526B77F6E}" dt="2024-01-24T04:35:07.258" v="499"/>
          <ac:spMkLst>
            <pc:docMk/>
            <pc:sldMk cId="185941717" sldId="257"/>
            <ac:spMk id="22" creationId="{70FD7CA8-3E25-0DBC-88EF-211B472BA075}"/>
          </ac:spMkLst>
        </pc:spChg>
        <pc:grpChg chg="add mod">
          <ac:chgData name="OKS21 古谷瑠望" userId="9da67d45-2de9-4d74-8b90-e758b5ca825a" providerId="ADAL" clId="{35FB975E-9865-4609-8CEE-DA7526B77F6E}" dt="2024-01-24T04:33:51.326" v="476"/>
          <ac:grpSpMkLst>
            <pc:docMk/>
            <pc:sldMk cId="185941717" sldId="257"/>
            <ac:grpSpMk id="3" creationId="{2C269356-5F2C-D1DF-D1AB-AAA539771297}"/>
          </ac:grpSpMkLst>
        </pc:grpChg>
        <pc:grpChg chg="add mod">
          <ac:chgData name="OKS21 古谷瑠望" userId="9da67d45-2de9-4d74-8b90-e758b5ca825a" providerId="ADAL" clId="{35FB975E-9865-4609-8CEE-DA7526B77F6E}" dt="2024-01-24T04:40:21.607" v="533" actId="1076"/>
          <ac:grpSpMkLst>
            <pc:docMk/>
            <pc:sldMk cId="185941717" sldId="257"/>
            <ac:grpSpMk id="14" creationId="{F6BD7CB7-4BC2-85F7-0DCD-0DD765FAFE60}"/>
          </ac:grpSpMkLst>
        </pc:grpChg>
        <pc:grpChg chg="add mod">
          <ac:chgData name="OKS21 古谷瑠望" userId="9da67d45-2de9-4d74-8b90-e758b5ca825a" providerId="ADAL" clId="{35FB975E-9865-4609-8CEE-DA7526B77F6E}" dt="2024-01-24T04:35:11.174" v="501" actId="1076"/>
          <ac:grpSpMkLst>
            <pc:docMk/>
            <pc:sldMk cId="185941717" sldId="257"/>
            <ac:grpSpMk id="17" creationId="{8E7C0F2B-376C-D44E-A396-AB2D6446DD15}"/>
          </ac:grpSpMkLst>
        </pc:grpChg>
        <pc:grpChg chg="add mod">
          <ac:chgData name="OKS21 古谷瑠望" userId="9da67d45-2de9-4d74-8b90-e758b5ca825a" providerId="ADAL" clId="{35FB975E-9865-4609-8CEE-DA7526B77F6E}" dt="2024-01-24T04:35:12.701" v="502" actId="1076"/>
          <ac:grpSpMkLst>
            <pc:docMk/>
            <pc:sldMk cId="185941717" sldId="257"/>
            <ac:grpSpMk id="21" creationId="{3503BD30-BBD1-F7F6-075E-3ED4248A566C}"/>
          </ac:grpSpMkLst>
        </pc:grpChg>
        <pc:picChg chg="mod">
          <ac:chgData name="OKS21 古谷瑠望" userId="9da67d45-2de9-4d74-8b90-e758b5ca825a" providerId="ADAL" clId="{35FB975E-9865-4609-8CEE-DA7526B77F6E}" dt="2024-01-24T04:33:51.326" v="476"/>
          <ac:picMkLst>
            <pc:docMk/>
            <pc:sldMk cId="185941717" sldId="257"/>
            <ac:picMk id="6" creationId="{BB9526E2-4500-7066-AA79-246184EB853A}"/>
          </ac:picMkLst>
        </pc:picChg>
        <pc:picChg chg="mod">
          <ac:chgData name="OKS21 古谷瑠望" userId="9da67d45-2de9-4d74-8b90-e758b5ca825a" providerId="ADAL" clId="{35FB975E-9865-4609-8CEE-DA7526B77F6E}" dt="2024-01-24T04:34:29.898" v="491"/>
          <ac:picMkLst>
            <pc:docMk/>
            <pc:sldMk cId="185941717" sldId="257"/>
            <ac:picMk id="16" creationId="{C5B3C716-F788-D02B-20C1-F177EEBC846F}"/>
          </ac:picMkLst>
        </pc:picChg>
        <pc:picChg chg="mod">
          <ac:chgData name="OKS21 古谷瑠望" userId="9da67d45-2de9-4d74-8b90-e758b5ca825a" providerId="ADAL" clId="{35FB975E-9865-4609-8CEE-DA7526B77F6E}" dt="2024-01-24T04:34:37.589" v="493"/>
          <ac:picMkLst>
            <pc:docMk/>
            <pc:sldMk cId="185941717" sldId="257"/>
            <ac:picMk id="19" creationId="{1438541F-A3F3-635F-7014-7E333AF6076E}"/>
          </ac:picMkLst>
        </pc:picChg>
        <pc:picChg chg="mod">
          <ac:chgData name="OKS21 古谷瑠望" userId="9da67d45-2de9-4d74-8b90-e758b5ca825a" providerId="ADAL" clId="{35FB975E-9865-4609-8CEE-DA7526B77F6E}" dt="2024-01-24T04:35:07.258" v="499"/>
          <ac:picMkLst>
            <pc:docMk/>
            <pc:sldMk cId="185941717" sldId="257"/>
            <ac:picMk id="23" creationId="{9E52C2EE-E5B0-7186-CDF6-8AEBE9A2A94E}"/>
          </ac:picMkLst>
        </pc:picChg>
        <pc:cxnChg chg="add del mod">
          <ac:chgData name="OKS21 古谷瑠望" userId="9da67d45-2de9-4d74-8b90-e758b5ca825a" providerId="ADAL" clId="{35FB975E-9865-4609-8CEE-DA7526B77F6E}" dt="2024-01-24T04:36:27.800" v="509" actId="478"/>
          <ac:cxnSpMkLst>
            <pc:docMk/>
            <pc:sldMk cId="185941717" sldId="257"/>
            <ac:cxnSpMk id="24" creationId="{EEAC919A-81E2-16F0-FEF2-578DB7F256B9}"/>
          </ac:cxnSpMkLst>
        </pc:cxnChg>
        <pc:cxnChg chg="add del mod">
          <ac:chgData name="OKS21 古谷瑠望" userId="9da67d45-2de9-4d74-8b90-e758b5ca825a" providerId="ADAL" clId="{35FB975E-9865-4609-8CEE-DA7526B77F6E}" dt="2024-01-24T04:36:28.507" v="510" actId="478"/>
          <ac:cxnSpMkLst>
            <pc:docMk/>
            <pc:sldMk cId="185941717" sldId="257"/>
            <ac:cxnSpMk id="25" creationId="{E30BDCB3-D2BB-86BA-B65B-A3C5C27FA4F2}"/>
          </ac:cxnSpMkLst>
        </pc:cxnChg>
        <pc:cxnChg chg="add del mod">
          <ac:chgData name="OKS21 古谷瑠望" userId="9da67d45-2de9-4d74-8b90-e758b5ca825a" providerId="ADAL" clId="{35FB975E-9865-4609-8CEE-DA7526B77F6E}" dt="2024-01-24T04:36:29.748" v="511" actId="478"/>
          <ac:cxnSpMkLst>
            <pc:docMk/>
            <pc:sldMk cId="185941717" sldId="257"/>
            <ac:cxnSpMk id="26" creationId="{0028F993-4AC2-9E3B-DD5C-D3C374C7D0A2}"/>
          </ac:cxnSpMkLst>
        </pc:cxnChg>
      </pc:sldChg>
      <pc:sldChg chg="addSp delSp modSp mod modTransition modAnim">
        <pc:chgData name="OKS21 古谷瑠望" userId="9da67d45-2de9-4d74-8b90-e758b5ca825a" providerId="ADAL" clId="{35FB975E-9865-4609-8CEE-DA7526B77F6E}" dt="2024-01-24T05:01:48.409" v="703" actId="404"/>
        <pc:sldMkLst>
          <pc:docMk/>
          <pc:sldMk cId="1912877007" sldId="259"/>
        </pc:sldMkLst>
        <pc:spChg chg="del">
          <ac:chgData name="OKS21 古谷瑠望" userId="9da67d45-2de9-4d74-8b90-e758b5ca825a" providerId="ADAL" clId="{35FB975E-9865-4609-8CEE-DA7526B77F6E}" dt="2024-01-24T04:41:50.699" v="548" actId="478"/>
          <ac:spMkLst>
            <pc:docMk/>
            <pc:sldMk cId="1912877007" sldId="259"/>
            <ac:spMk id="2" creationId="{653D2C58-46D6-44B1-3AB2-B7A288FC1F21}"/>
          </ac:spMkLst>
        </pc:spChg>
        <pc:spChg chg="del">
          <ac:chgData name="OKS21 古谷瑠望" userId="9da67d45-2de9-4d74-8b90-e758b5ca825a" providerId="ADAL" clId="{35FB975E-9865-4609-8CEE-DA7526B77F6E}" dt="2024-01-24T04:41:50.699" v="548" actId="478"/>
          <ac:spMkLst>
            <pc:docMk/>
            <pc:sldMk cId="1912877007" sldId="259"/>
            <ac:spMk id="3" creationId="{9482E503-4030-BAA1-A183-C928D96EBAF1}"/>
          </ac:spMkLst>
        </pc:spChg>
        <pc:spChg chg="mod">
          <ac:chgData name="OKS21 古谷瑠望" userId="9da67d45-2de9-4d74-8b90-e758b5ca825a" providerId="ADAL" clId="{35FB975E-9865-4609-8CEE-DA7526B77F6E}" dt="2024-01-24T05:01:48.409" v="703" actId="404"/>
          <ac:spMkLst>
            <pc:docMk/>
            <pc:sldMk cId="1912877007" sldId="259"/>
            <ac:spMk id="5" creationId="{4AFD2DB2-557D-3263-B7BE-F5FCF91171DF}"/>
          </ac:spMkLst>
        </pc:spChg>
        <pc:spChg chg="del mod">
          <ac:chgData name="OKS21 古谷瑠望" userId="9da67d45-2de9-4d74-8b90-e758b5ca825a" providerId="ADAL" clId="{35FB975E-9865-4609-8CEE-DA7526B77F6E}" dt="2024-01-24T04:41:50.699" v="548" actId="478"/>
          <ac:spMkLst>
            <pc:docMk/>
            <pc:sldMk cId="1912877007" sldId="259"/>
            <ac:spMk id="6" creationId="{3E24CE39-4226-A74C-1E2F-5CCB4A4A738E}"/>
          </ac:spMkLst>
        </pc:spChg>
        <pc:spChg chg="del">
          <ac:chgData name="OKS21 古谷瑠望" userId="9da67d45-2de9-4d74-8b90-e758b5ca825a" providerId="ADAL" clId="{35FB975E-9865-4609-8CEE-DA7526B77F6E}" dt="2024-01-24T04:41:50.699" v="548" actId="478"/>
          <ac:spMkLst>
            <pc:docMk/>
            <pc:sldMk cId="1912877007" sldId="259"/>
            <ac:spMk id="7" creationId="{0EFBF198-C8DB-4B8B-D74C-5799D22A1CC0}"/>
          </ac:spMkLst>
        </pc:spChg>
        <pc:spChg chg="add del mod ord">
          <ac:chgData name="OKS21 古谷瑠望" userId="9da67d45-2de9-4d74-8b90-e758b5ca825a" providerId="ADAL" clId="{35FB975E-9865-4609-8CEE-DA7526B77F6E}" dt="2024-01-24T04:42:53.817" v="562" actId="478"/>
          <ac:spMkLst>
            <pc:docMk/>
            <pc:sldMk cId="1912877007" sldId="259"/>
            <ac:spMk id="8" creationId="{984ED12B-8733-4EF5-3524-26643477440A}"/>
          </ac:spMkLst>
        </pc:spChg>
        <pc:spChg chg="mod">
          <ac:chgData name="OKS21 古谷瑠望" userId="9da67d45-2de9-4d74-8b90-e758b5ca825a" providerId="ADAL" clId="{35FB975E-9865-4609-8CEE-DA7526B77F6E}" dt="2024-01-24T04:42:56.656" v="563"/>
          <ac:spMkLst>
            <pc:docMk/>
            <pc:sldMk cId="1912877007" sldId="259"/>
            <ac:spMk id="11" creationId="{18E26BCE-A8F2-D065-A8E7-2DCD29607290}"/>
          </ac:spMkLst>
        </pc:spChg>
        <pc:grpChg chg="add mod">
          <ac:chgData name="OKS21 古谷瑠望" userId="9da67d45-2de9-4d74-8b90-e758b5ca825a" providerId="ADAL" clId="{35FB975E-9865-4609-8CEE-DA7526B77F6E}" dt="2024-01-24T04:43:00.870" v="564" actId="1076"/>
          <ac:grpSpMkLst>
            <pc:docMk/>
            <pc:sldMk cId="1912877007" sldId="259"/>
            <ac:grpSpMk id="10" creationId="{6987EBED-EE17-63C3-35CC-EC35CA55E0DC}"/>
          </ac:grpSpMkLst>
        </pc:grpChg>
        <pc:picChg chg="del mod">
          <ac:chgData name="OKS21 古谷瑠望" userId="9da67d45-2de9-4d74-8b90-e758b5ca825a" providerId="ADAL" clId="{35FB975E-9865-4609-8CEE-DA7526B77F6E}" dt="2024-01-24T04:42:53.817" v="562" actId="478"/>
          <ac:picMkLst>
            <pc:docMk/>
            <pc:sldMk cId="1912877007" sldId="259"/>
            <ac:picMk id="4" creationId="{21DCFDE5-0E35-BB22-497F-A92C16CE0B2F}"/>
          </ac:picMkLst>
        </pc:picChg>
        <pc:picChg chg="del">
          <ac:chgData name="OKS21 古谷瑠望" userId="9da67d45-2de9-4d74-8b90-e758b5ca825a" providerId="ADAL" clId="{35FB975E-9865-4609-8CEE-DA7526B77F6E}" dt="2024-01-24T04:49:29.205" v="647" actId="478"/>
          <ac:picMkLst>
            <pc:docMk/>
            <pc:sldMk cId="1912877007" sldId="259"/>
            <ac:picMk id="9" creationId="{273A3A08-BFB8-158F-3061-8EA2FB22D831}"/>
          </ac:picMkLst>
        </pc:picChg>
        <pc:picChg chg="mod">
          <ac:chgData name="OKS21 古谷瑠望" userId="9da67d45-2de9-4d74-8b90-e758b5ca825a" providerId="ADAL" clId="{35FB975E-9865-4609-8CEE-DA7526B77F6E}" dt="2024-01-24T04:45:24.151" v="594" actId="1076"/>
          <ac:picMkLst>
            <pc:docMk/>
            <pc:sldMk cId="1912877007" sldId="259"/>
            <ac:picMk id="12" creationId="{1B9C6DF3-6A4F-7A2D-0F59-77860E07AD51}"/>
          </ac:picMkLst>
        </pc:picChg>
        <pc:picChg chg="add mod">
          <ac:chgData name="OKS21 古谷瑠望" userId="9da67d45-2de9-4d74-8b90-e758b5ca825a" providerId="ADAL" clId="{35FB975E-9865-4609-8CEE-DA7526B77F6E}" dt="2024-01-24T04:50:56.815" v="660" actId="1076"/>
          <ac:picMkLst>
            <pc:docMk/>
            <pc:sldMk cId="1912877007" sldId="259"/>
            <ac:picMk id="13" creationId="{BDF6184D-6359-DF1E-50DB-6FE4BF419CED}"/>
          </ac:picMkLst>
        </pc:picChg>
        <pc:picChg chg="add mod">
          <ac:chgData name="OKS21 古谷瑠望" userId="9da67d45-2de9-4d74-8b90-e758b5ca825a" providerId="ADAL" clId="{35FB975E-9865-4609-8CEE-DA7526B77F6E}" dt="2024-01-24T04:51:00.618" v="661" actId="1076"/>
          <ac:picMkLst>
            <pc:docMk/>
            <pc:sldMk cId="1912877007" sldId="259"/>
            <ac:picMk id="14" creationId="{83D97D23-B0C1-A251-1A18-2F9566457A55}"/>
          </ac:picMkLst>
        </pc:picChg>
      </pc:sldChg>
      <pc:sldChg chg="addSp delSp modSp mod modTransition">
        <pc:chgData name="OKS21 古谷瑠望" userId="9da67d45-2de9-4d74-8b90-e758b5ca825a" providerId="ADAL" clId="{35FB975E-9865-4609-8CEE-DA7526B77F6E}" dt="2024-01-24T04:39:39.807" v="525" actId="478"/>
        <pc:sldMkLst>
          <pc:docMk/>
          <pc:sldMk cId="453908061" sldId="260"/>
        </pc:sldMkLst>
        <pc:spChg chg="mod">
          <ac:chgData name="OKS21 古谷瑠望" userId="9da67d45-2de9-4d74-8b90-e758b5ca825a" providerId="ADAL" clId="{35FB975E-9865-4609-8CEE-DA7526B77F6E}" dt="2024-01-24T04:35:02.716" v="497" actId="164"/>
          <ac:spMkLst>
            <pc:docMk/>
            <pc:sldMk cId="453908061" sldId="260"/>
            <ac:spMk id="18" creationId="{242431C4-3083-7A3B-8EDC-73A0412591B8}"/>
          </ac:spMkLst>
        </pc:spChg>
        <pc:grpChg chg="add mod">
          <ac:chgData name="OKS21 古谷瑠望" userId="9da67d45-2de9-4d74-8b90-e758b5ca825a" providerId="ADAL" clId="{35FB975E-9865-4609-8CEE-DA7526B77F6E}" dt="2024-01-24T04:35:02.716" v="497" actId="164"/>
          <ac:grpSpMkLst>
            <pc:docMk/>
            <pc:sldMk cId="453908061" sldId="260"/>
            <ac:grpSpMk id="6" creationId="{B25D4942-C235-3CF5-3660-005B4A9B5011}"/>
          </ac:grpSpMkLst>
        </pc:grpChg>
        <pc:picChg chg="mod">
          <ac:chgData name="OKS21 古谷瑠望" userId="9da67d45-2de9-4d74-8b90-e758b5ca825a" providerId="ADAL" clId="{35FB975E-9865-4609-8CEE-DA7526B77F6E}" dt="2024-01-24T04:35:02.716" v="497" actId="164"/>
          <ac:picMkLst>
            <pc:docMk/>
            <pc:sldMk cId="453908061" sldId="260"/>
            <ac:picMk id="47" creationId="{F4C0D112-0298-A9CD-694C-83A7349908FE}"/>
          </ac:picMkLst>
        </pc:picChg>
        <pc:cxnChg chg="add del mod">
          <ac:chgData name="OKS21 古谷瑠望" userId="9da67d45-2de9-4d74-8b90-e758b5ca825a" providerId="ADAL" clId="{35FB975E-9865-4609-8CEE-DA7526B77F6E}" dt="2024-01-24T04:39:39.132" v="523" actId="478"/>
          <ac:cxnSpMkLst>
            <pc:docMk/>
            <pc:sldMk cId="453908061" sldId="260"/>
            <ac:cxnSpMk id="10" creationId="{1AEF1610-3110-6768-7A8C-C3603C75F041}"/>
          </ac:cxnSpMkLst>
        </pc:cxnChg>
        <pc:cxnChg chg="add del mod">
          <ac:chgData name="OKS21 古谷瑠望" userId="9da67d45-2de9-4d74-8b90-e758b5ca825a" providerId="ADAL" clId="{35FB975E-9865-4609-8CEE-DA7526B77F6E}" dt="2024-01-24T04:39:39.807" v="525" actId="478"/>
          <ac:cxnSpMkLst>
            <pc:docMk/>
            <pc:sldMk cId="453908061" sldId="260"/>
            <ac:cxnSpMk id="12" creationId="{8125E46A-ACF4-1953-7661-AF42345E1F37}"/>
          </ac:cxnSpMkLst>
        </pc:cxnChg>
      </pc:sldChg>
      <pc:sldChg chg="modTransition modAnim">
        <pc:chgData name="OKS21 古谷瑠望" userId="9da67d45-2de9-4d74-8b90-e758b5ca825a" providerId="ADAL" clId="{35FB975E-9865-4609-8CEE-DA7526B77F6E}" dt="2024-01-24T04:55:02.622" v="675"/>
        <pc:sldMkLst>
          <pc:docMk/>
          <pc:sldMk cId="654847677" sldId="262"/>
        </pc:sldMkLst>
      </pc:sldChg>
      <pc:sldChg chg="addSp modSp mod modTransition">
        <pc:chgData name="OKS21 古谷瑠望" userId="9da67d45-2de9-4d74-8b90-e758b5ca825a" providerId="ADAL" clId="{35FB975E-9865-4609-8CEE-DA7526B77F6E}" dt="2024-01-24T04:42:49.868" v="561" actId="164"/>
        <pc:sldMkLst>
          <pc:docMk/>
          <pc:sldMk cId="2241275151" sldId="263"/>
        </pc:sldMkLst>
        <pc:spChg chg="add mod ord">
          <ac:chgData name="OKS21 古谷瑠望" userId="9da67d45-2de9-4d74-8b90-e758b5ca825a" providerId="ADAL" clId="{35FB975E-9865-4609-8CEE-DA7526B77F6E}" dt="2024-01-24T04:42:49.868" v="561" actId="164"/>
          <ac:spMkLst>
            <pc:docMk/>
            <pc:sldMk cId="2241275151" sldId="263"/>
            <ac:spMk id="4" creationId="{8E7AEEBA-EF2D-08D0-8461-0C9A9096E85C}"/>
          </ac:spMkLst>
        </pc:spChg>
        <pc:spChg chg="mod">
          <ac:chgData name="OKS21 古谷瑠望" userId="9da67d45-2de9-4d74-8b90-e758b5ca825a" providerId="ADAL" clId="{35FB975E-9865-4609-8CEE-DA7526B77F6E}" dt="2024-01-24T04:41:03.595" v="534" actId="164"/>
          <ac:spMkLst>
            <pc:docMk/>
            <pc:sldMk cId="2241275151" sldId="263"/>
            <ac:spMk id="10" creationId="{A4BC515C-51B5-813F-E154-5F2276F612BD}"/>
          </ac:spMkLst>
        </pc:spChg>
        <pc:spChg chg="mod">
          <ac:chgData name="OKS21 古谷瑠望" userId="9da67d45-2de9-4d74-8b90-e758b5ca825a" providerId="ADAL" clId="{35FB975E-9865-4609-8CEE-DA7526B77F6E}" dt="2024-01-24T04:41:03.595" v="534" actId="164"/>
          <ac:spMkLst>
            <pc:docMk/>
            <pc:sldMk cId="2241275151" sldId="263"/>
            <ac:spMk id="16" creationId="{55849F4B-4CBE-D9A2-173B-EA20A86887D5}"/>
          </ac:spMkLst>
        </pc:spChg>
        <pc:grpChg chg="add mod">
          <ac:chgData name="OKS21 古谷瑠望" userId="9da67d45-2de9-4d74-8b90-e758b5ca825a" providerId="ADAL" clId="{35FB975E-9865-4609-8CEE-DA7526B77F6E}" dt="2024-01-24T04:41:03.595" v="534" actId="164"/>
          <ac:grpSpMkLst>
            <pc:docMk/>
            <pc:sldMk cId="2241275151" sldId="263"/>
            <ac:grpSpMk id="2" creationId="{06414800-5036-02A9-4171-5DC59AF92D1E}"/>
          </ac:grpSpMkLst>
        </pc:grpChg>
        <pc:grpChg chg="add mod">
          <ac:chgData name="OKS21 古谷瑠望" userId="9da67d45-2de9-4d74-8b90-e758b5ca825a" providerId="ADAL" clId="{35FB975E-9865-4609-8CEE-DA7526B77F6E}" dt="2024-01-24T04:42:49.868" v="561" actId="164"/>
          <ac:grpSpMkLst>
            <pc:docMk/>
            <pc:sldMk cId="2241275151" sldId="263"/>
            <ac:grpSpMk id="9" creationId="{C5838D44-2665-68CE-F568-74DEFE991930}"/>
          </ac:grpSpMkLst>
        </pc:grpChg>
        <pc:picChg chg="add mod">
          <ac:chgData name="OKS21 古谷瑠望" userId="9da67d45-2de9-4d74-8b90-e758b5ca825a" providerId="ADAL" clId="{35FB975E-9865-4609-8CEE-DA7526B77F6E}" dt="2024-01-24T04:42:49.868" v="561" actId="164"/>
          <ac:picMkLst>
            <pc:docMk/>
            <pc:sldMk cId="2241275151" sldId="263"/>
            <ac:picMk id="8" creationId="{CE688716-AA82-C08B-C863-C8FD42A19D92}"/>
          </ac:picMkLst>
        </pc:picChg>
        <pc:picChg chg="mod">
          <ac:chgData name="OKS21 古谷瑠望" userId="9da67d45-2de9-4d74-8b90-e758b5ca825a" providerId="ADAL" clId="{35FB975E-9865-4609-8CEE-DA7526B77F6E}" dt="2024-01-24T04:41:03.595" v="534" actId="164"/>
          <ac:picMkLst>
            <pc:docMk/>
            <pc:sldMk cId="2241275151" sldId="263"/>
            <ac:picMk id="20" creationId="{38A573F4-2D25-9B2F-E89B-59A97C5CFF44}"/>
          </ac:picMkLst>
        </pc:picChg>
      </pc:sldChg>
      <pc:sldChg chg="addSp delSp modSp mod modTransition modAnim">
        <pc:chgData name="OKS21 古谷瑠望" userId="9da67d45-2de9-4d74-8b90-e758b5ca825a" providerId="ADAL" clId="{35FB975E-9865-4609-8CEE-DA7526B77F6E}" dt="2024-01-24T05:08:51.330" v="808"/>
        <pc:sldMkLst>
          <pc:docMk/>
          <pc:sldMk cId="1658443553" sldId="265"/>
        </pc:sldMkLst>
        <pc:spChg chg="mod">
          <ac:chgData name="OKS21 古谷瑠望" userId="9da67d45-2de9-4d74-8b90-e758b5ca825a" providerId="ADAL" clId="{35FB975E-9865-4609-8CEE-DA7526B77F6E}" dt="2024-01-24T05:08:29.266" v="803" actId="1076"/>
          <ac:spMkLst>
            <pc:docMk/>
            <pc:sldMk cId="1658443553" sldId="265"/>
            <ac:spMk id="5" creationId="{4AFD2DB2-557D-3263-B7BE-F5FCF91171DF}"/>
          </ac:spMkLst>
        </pc:spChg>
        <pc:spChg chg="add mod">
          <ac:chgData name="OKS21 古谷瑠望" userId="9da67d45-2de9-4d74-8b90-e758b5ca825a" providerId="ADAL" clId="{35FB975E-9865-4609-8CEE-DA7526B77F6E}" dt="2024-01-24T05:08:34.258" v="805" actId="1076"/>
          <ac:spMkLst>
            <pc:docMk/>
            <pc:sldMk cId="1658443553" sldId="265"/>
            <ac:spMk id="6" creationId="{D8CBC5F6-00FC-6C40-60E8-8554677E547A}"/>
          </ac:spMkLst>
        </pc:spChg>
        <pc:spChg chg="del">
          <ac:chgData name="OKS21 古谷瑠望" userId="9da67d45-2de9-4d74-8b90-e758b5ca825a" providerId="ADAL" clId="{35FB975E-9865-4609-8CEE-DA7526B77F6E}" dt="2024-01-24T04:46:05.875" v="602" actId="478"/>
          <ac:spMkLst>
            <pc:docMk/>
            <pc:sldMk cId="1658443553" sldId="265"/>
            <ac:spMk id="10" creationId="{F5ABFCDA-149F-7B4B-F823-163453F3054E}"/>
          </ac:spMkLst>
        </pc:spChg>
        <pc:picChg chg="add mod modCrop">
          <ac:chgData name="OKS21 古谷瑠望" userId="9da67d45-2de9-4d74-8b90-e758b5ca825a" providerId="ADAL" clId="{35FB975E-9865-4609-8CEE-DA7526B77F6E}" dt="2024-01-24T04:46:09.885" v="604" actId="1076"/>
          <ac:picMkLst>
            <pc:docMk/>
            <pc:sldMk cId="1658443553" sldId="265"/>
            <ac:picMk id="3" creationId="{71CCD784-65FC-C8F6-6F30-073F3BDC05E2}"/>
          </ac:picMkLst>
        </pc:picChg>
      </pc:sldChg>
      <pc:sldChg chg="addSp modSp mod modTransition">
        <pc:chgData name="OKS21 古谷瑠望" userId="9da67d45-2de9-4d74-8b90-e758b5ca825a" providerId="ADAL" clId="{35FB975E-9865-4609-8CEE-DA7526B77F6E}" dt="2024-01-24T04:29:04.907" v="203" actId="167"/>
        <pc:sldMkLst>
          <pc:docMk/>
          <pc:sldMk cId="1630306795" sldId="266"/>
        </pc:sldMkLst>
        <pc:spChg chg="add mod ord">
          <ac:chgData name="OKS21 古谷瑠望" userId="9da67d45-2de9-4d74-8b90-e758b5ca825a" providerId="ADAL" clId="{35FB975E-9865-4609-8CEE-DA7526B77F6E}" dt="2024-01-24T04:29:04.907" v="203" actId="167"/>
          <ac:spMkLst>
            <pc:docMk/>
            <pc:sldMk cId="1630306795" sldId="266"/>
            <ac:spMk id="2" creationId="{C805CD77-BD68-881B-34F9-032B4B9632BB}"/>
          </ac:spMkLst>
        </pc:spChg>
      </pc:sldChg>
      <pc:sldChg chg="addSp modSp mod modTransition modAnim">
        <pc:chgData name="OKS21 古谷瑠望" userId="9da67d45-2de9-4d74-8b90-e758b5ca825a" providerId="ADAL" clId="{35FB975E-9865-4609-8CEE-DA7526B77F6E}" dt="2024-01-24T04:54:24.420" v="669"/>
        <pc:sldMkLst>
          <pc:docMk/>
          <pc:sldMk cId="793681241" sldId="267"/>
        </pc:sldMkLst>
        <pc:spChg chg="mod">
          <ac:chgData name="OKS21 古谷瑠望" userId="9da67d45-2de9-4d74-8b90-e758b5ca825a" providerId="ADAL" clId="{35FB975E-9865-4609-8CEE-DA7526B77F6E}" dt="2024-01-24T04:41:06.974" v="535"/>
          <ac:spMkLst>
            <pc:docMk/>
            <pc:sldMk cId="793681241" sldId="267"/>
            <ac:spMk id="6" creationId="{675006DC-A8AD-7E9B-9C83-8155D2FDDF95}"/>
          </ac:spMkLst>
        </pc:spChg>
        <pc:spChg chg="mod">
          <ac:chgData name="OKS21 古谷瑠望" userId="9da67d45-2de9-4d74-8b90-e758b5ca825a" providerId="ADAL" clId="{35FB975E-9865-4609-8CEE-DA7526B77F6E}" dt="2024-01-24T04:41:06.974" v="535"/>
          <ac:spMkLst>
            <pc:docMk/>
            <pc:sldMk cId="793681241" sldId="267"/>
            <ac:spMk id="7" creationId="{88C17ACF-E869-05C6-7A97-F2CA51577B3D}"/>
          </ac:spMkLst>
        </pc:spChg>
        <pc:spChg chg="mod">
          <ac:chgData name="OKS21 古谷瑠望" userId="9da67d45-2de9-4d74-8b90-e758b5ca825a" providerId="ADAL" clId="{35FB975E-9865-4609-8CEE-DA7526B77F6E}" dt="2024-01-24T04:41:10.845" v="537"/>
          <ac:spMkLst>
            <pc:docMk/>
            <pc:sldMk cId="793681241" sldId="267"/>
            <ac:spMk id="11" creationId="{1B38B66C-2E26-CF22-48D0-EF03ED9555D6}"/>
          </ac:spMkLst>
        </pc:spChg>
        <pc:spChg chg="mod">
          <ac:chgData name="OKS21 古谷瑠望" userId="9da67d45-2de9-4d74-8b90-e758b5ca825a" providerId="ADAL" clId="{35FB975E-9865-4609-8CEE-DA7526B77F6E}" dt="2024-01-24T04:41:10.845" v="537"/>
          <ac:spMkLst>
            <pc:docMk/>
            <pc:sldMk cId="793681241" sldId="267"/>
            <ac:spMk id="12" creationId="{4DF77552-3150-0ED0-A803-696D572E42C6}"/>
          </ac:spMkLst>
        </pc:spChg>
        <pc:spChg chg="mod">
          <ac:chgData name="OKS21 古谷瑠望" userId="9da67d45-2de9-4d74-8b90-e758b5ca825a" providerId="ADAL" clId="{35FB975E-9865-4609-8CEE-DA7526B77F6E}" dt="2024-01-24T04:41:14.796" v="539"/>
          <ac:spMkLst>
            <pc:docMk/>
            <pc:sldMk cId="793681241" sldId="267"/>
            <ac:spMk id="15" creationId="{C979155C-F856-2F3A-094D-256DC073A81A}"/>
          </ac:spMkLst>
        </pc:spChg>
        <pc:spChg chg="mod">
          <ac:chgData name="OKS21 古谷瑠望" userId="9da67d45-2de9-4d74-8b90-e758b5ca825a" providerId="ADAL" clId="{35FB975E-9865-4609-8CEE-DA7526B77F6E}" dt="2024-01-24T04:41:14.796" v="539"/>
          <ac:spMkLst>
            <pc:docMk/>
            <pc:sldMk cId="793681241" sldId="267"/>
            <ac:spMk id="17" creationId="{897D83A3-C65C-8921-93E3-2989B9B6CE15}"/>
          </ac:spMkLst>
        </pc:spChg>
        <pc:spChg chg="mod">
          <ac:chgData name="OKS21 古谷瑠望" userId="9da67d45-2de9-4d74-8b90-e758b5ca825a" providerId="ADAL" clId="{35FB975E-9865-4609-8CEE-DA7526B77F6E}" dt="2024-01-24T04:41:19.449" v="542"/>
          <ac:spMkLst>
            <pc:docMk/>
            <pc:sldMk cId="793681241" sldId="267"/>
            <ac:spMk id="19" creationId="{99E7B2C7-409C-E5E5-3590-C7C89FE802CE}"/>
          </ac:spMkLst>
        </pc:spChg>
        <pc:spChg chg="mod">
          <ac:chgData name="OKS21 古谷瑠望" userId="9da67d45-2de9-4d74-8b90-e758b5ca825a" providerId="ADAL" clId="{35FB975E-9865-4609-8CEE-DA7526B77F6E}" dt="2024-01-24T04:41:19.449" v="542"/>
          <ac:spMkLst>
            <pc:docMk/>
            <pc:sldMk cId="793681241" sldId="267"/>
            <ac:spMk id="21" creationId="{17A6E135-DC49-E35A-2E88-372B5888D8FA}"/>
          </ac:spMkLst>
        </pc:spChg>
        <pc:grpChg chg="add mod">
          <ac:chgData name="OKS21 古谷瑠望" userId="9da67d45-2de9-4d74-8b90-e758b5ca825a" providerId="ADAL" clId="{35FB975E-9865-4609-8CEE-DA7526B77F6E}" dt="2024-01-24T04:41:08.448" v="536" actId="1076"/>
          <ac:grpSpMkLst>
            <pc:docMk/>
            <pc:sldMk cId="793681241" sldId="267"/>
            <ac:grpSpMk id="5" creationId="{57A7438D-0667-58FE-A0F2-299843C3FFE5}"/>
          </ac:grpSpMkLst>
        </pc:grpChg>
        <pc:grpChg chg="add mod">
          <ac:chgData name="OKS21 古谷瑠望" userId="9da67d45-2de9-4d74-8b90-e758b5ca825a" providerId="ADAL" clId="{35FB975E-9865-4609-8CEE-DA7526B77F6E}" dt="2024-01-24T04:41:12.426" v="538" actId="1076"/>
          <ac:grpSpMkLst>
            <pc:docMk/>
            <pc:sldMk cId="793681241" sldId="267"/>
            <ac:grpSpMk id="10" creationId="{82571AC5-A466-7DC6-25E5-9996671C7D40}"/>
          </ac:grpSpMkLst>
        </pc:grpChg>
        <pc:grpChg chg="add mod">
          <ac:chgData name="OKS21 古谷瑠望" userId="9da67d45-2de9-4d74-8b90-e758b5ca825a" providerId="ADAL" clId="{35FB975E-9865-4609-8CEE-DA7526B77F6E}" dt="2024-01-24T04:41:16.539" v="541" actId="1076"/>
          <ac:grpSpMkLst>
            <pc:docMk/>
            <pc:sldMk cId="793681241" sldId="267"/>
            <ac:grpSpMk id="14" creationId="{9A528383-8BB2-68AF-B66F-863217883EDD}"/>
          </ac:grpSpMkLst>
        </pc:grpChg>
        <pc:grpChg chg="add mod">
          <ac:chgData name="OKS21 古谷瑠望" userId="9da67d45-2de9-4d74-8b90-e758b5ca825a" providerId="ADAL" clId="{35FB975E-9865-4609-8CEE-DA7526B77F6E}" dt="2024-01-24T04:41:20.754" v="543" actId="1076"/>
          <ac:grpSpMkLst>
            <pc:docMk/>
            <pc:sldMk cId="793681241" sldId="267"/>
            <ac:grpSpMk id="18" creationId="{D2F9CDC8-2810-620E-4D7F-D5BA6DA2F376}"/>
          </ac:grpSpMkLst>
        </pc:grpChg>
        <pc:picChg chg="mod">
          <ac:chgData name="OKS21 古谷瑠望" userId="9da67d45-2de9-4d74-8b90-e758b5ca825a" providerId="ADAL" clId="{35FB975E-9865-4609-8CEE-DA7526B77F6E}" dt="2024-01-24T04:41:06.974" v="535"/>
          <ac:picMkLst>
            <pc:docMk/>
            <pc:sldMk cId="793681241" sldId="267"/>
            <ac:picMk id="9" creationId="{4921DCFE-E125-31C9-5B68-7F2FEC8145F4}"/>
          </ac:picMkLst>
        </pc:picChg>
        <pc:picChg chg="mod">
          <ac:chgData name="OKS21 古谷瑠望" userId="9da67d45-2de9-4d74-8b90-e758b5ca825a" providerId="ADAL" clId="{35FB975E-9865-4609-8CEE-DA7526B77F6E}" dt="2024-01-24T04:41:10.845" v="537"/>
          <ac:picMkLst>
            <pc:docMk/>
            <pc:sldMk cId="793681241" sldId="267"/>
            <ac:picMk id="13" creationId="{03B95D56-3165-947F-3B66-1424B6431A03}"/>
          </ac:picMkLst>
        </pc:picChg>
        <pc:picChg chg="mod">
          <ac:chgData name="OKS21 古谷瑠望" userId="9da67d45-2de9-4d74-8b90-e758b5ca825a" providerId="ADAL" clId="{35FB975E-9865-4609-8CEE-DA7526B77F6E}" dt="2024-01-24T04:41:14.796" v="539"/>
          <ac:picMkLst>
            <pc:docMk/>
            <pc:sldMk cId="793681241" sldId="267"/>
            <ac:picMk id="16" creationId="{FD0E9853-4119-0E23-F6C4-869F1FD426BA}"/>
          </ac:picMkLst>
        </pc:picChg>
        <pc:picChg chg="mod">
          <ac:chgData name="OKS21 古谷瑠望" userId="9da67d45-2de9-4d74-8b90-e758b5ca825a" providerId="ADAL" clId="{35FB975E-9865-4609-8CEE-DA7526B77F6E}" dt="2024-01-24T04:41:19.449" v="542"/>
          <ac:picMkLst>
            <pc:docMk/>
            <pc:sldMk cId="793681241" sldId="267"/>
            <ac:picMk id="20" creationId="{856BE611-A6C0-B08E-83E0-A1DA5A426A21}"/>
          </ac:picMkLst>
        </pc:picChg>
      </pc:sldChg>
      <pc:sldChg chg="addSp delSp modSp mod modTransition">
        <pc:chgData name="OKS21 古谷瑠望" userId="9da67d45-2de9-4d74-8b90-e758b5ca825a" providerId="ADAL" clId="{35FB975E-9865-4609-8CEE-DA7526B77F6E}" dt="2024-01-24T04:40:11.432" v="532"/>
        <pc:sldMkLst>
          <pc:docMk/>
          <pc:sldMk cId="1021594682" sldId="268"/>
        </pc:sldMkLst>
        <pc:cxnChg chg="add del mod">
          <ac:chgData name="OKS21 古谷瑠望" userId="9da67d45-2de9-4d74-8b90-e758b5ca825a" providerId="ADAL" clId="{35FB975E-9865-4609-8CEE-DA7526B77F6E}" dt="2024-01-24T04:39:56.552" v="526" actId="478"/>
          <ac:cxnSpMkLst>
            <pc:docMk/>
            <pc:sldMk cId="1021594682" sldId="268"/>
            <ac:cxnSpMk id="2" creationId="{C9978D27-17CE-0429-A684-096F8CE4E925}"/>
          </ac:cxnSpMkLst>
        </pc:cxnChg>
        <pc:cxnChg chg="add del mod">
          <ac:chgData name="OKS21 古谷瑠望" userId="9da67d45-2de9-4d74-8b90-e758b5ca825a" providerId="ADAL" clId="{35FB975E-9865-4609-8CEE-DA7526B77F6E}" dt="2024-01-24T04:39:57.149" v="527" actId="478"/>
          <ac:cxnSpMkLst>
            <pc:docMk/>
            <pc:sldMk cId="1021594682" sldId="268"/>
            <ac:cxnSpMk id="4" creationId="{42184334-6DC0-56EF-8EC7-2BA8A0D27678}"/>
          </ac:cxnSpMkLst>
        </pc:cxnChg>
        <pc:cxnChg chg="add del mod">
          <ac:chgData name="OKS21 古谷瑠望" userId="9da67d45-2de9-4d74-8b90-e758b5ca825a" providerId="ADAL" clId="{35FB975E-9865-4609-8CEE-DA7526B77F6E}" dt="2024-01-24T04:39:57.699" v="528" actId="478"/>
          <ac:cxnSpMkLst>
            <pc:docMk/>
            <pc:sldMk cId="1021594682" sldId="268"/>
            <ac:cxnSpMk id="5" creationId="{35C81D8E-1D22-C939-1849-F90CF7F07AD3}"/>
          </ac:cxnSpMkLst>
        </pc:cxnChg>
      </pc:sldChg>
      <pc:sldChg chg="addSp delSp modSp mod modTransition modAnim">
        <pc:chgData name="OKS21 古谷瑠望" userId="9da67d45-2de9-4d74-8b90-e758b5ca825a" providerId="ADAL" clId="{35FB975E-9865-4609-8CEE-DA7526B77F6E}" dt="2024-01-24T05:09:33.581" v="824" actId="1076"/>
        <pc:sldMkLst>
          <pc:docMk/>
          <pc:sldMk cId="205121681" sldId="269"/>
        </pc:sldMkLst>
        <pc:spChg chg="mod">
          <ac:chgData name="OKS21 古谷瑠望" userId="9da67d45-2de9-4d74-8b90-e758b5ca825a" providerId="ADAL" clId="{35FB975E-9865-4609-8CEE-DA7526B77F6E}" dt="2024-01-24T05:09:33.581" v="824" actId="1076"/>
          <ac:spMkLst>
            <pc:docMk/>
            <pc:sldMk cId="205121681" sldId="269"/>
            <ac:spMk id="5" creationId="{4AFD2DB2-557D-3263-B7BE-F5FCF91171DF}"/>
          </ac:spMkLst>
        </pc:spChg>
        <pc:spChg chg="mod">
          <ac:chgData name="OKS21 古谷瑠望" userId="9da67d45-2de9-4d74-8b90-e758b5ca825a" providerId="ADAL" clId="{35FB975E-9865-4609-8CEE-DA7526B77F6E}" dt="2024-01-24T04:47:17.868" v="633"/>
          <ac:spMkLst>
            <pc:docMk/>
            <pc:sldMk cId="205121681" sldId="269"/>
            <ac:spMk id="18" creationId="{55900FDB-F51D-D439-A3E3-3DA232927EF7}"/>
          </ac:spMkLst>
        </pc:spChg>
        <pc:grpChg chg="del">
          <ac:chgData name="OKS21 古谷瑠望" userId="9da67d45-2de9-4d74-8b90-e758b5ca825a" providerId="ADAL" clId="{35FB975E-9865-4609-8CEE-DA7526B77F6E}" dt="2024-01-24T04:47:31.396" v="639" actId="478"/>
          <ac:grpSpMkLst>
            <pc:docMk/>
            <pc:sldMk cId="205121681" sldId="269"/>
            <ac:grpSpMk id="8" creationId="{35A3A88B-B202-56A4-6080-C144D5A551C3}"/>
          </ac:grpSpMkLst>
        </pc:grpChg>
        <pc:grpChg chg="add mod">
          <ac:chgData name="OKS21 古谷瑠望" userId="9da67d45-2de9-4d74-8b90-e758b5ca825a" providerId="ADAL" clId="{35FB975E-9865-4609-8CEE-DA7526B77F6E}" dt="2024-01-24T04:47:39.559" v="642" actId="1076"/>
          <ac:grpSpMkLst>
            <pc:docMk/>
            <pc:sldMk cId="205121681" sldId="269"/>
            <ac:grpSpMk id="17" creationId="{CFC13E0E-89B6-D3C6-B7D8-D8B09D162D41}"/>
          </ac:grpSpMkLst>
        </pc:grpChg>
        <pc:picChg chg="del">
          <ac:chgData name="OKS21 古谷瑠望" userId="9da67d45-2de9-4d74-8b90-e758b5ca825a" providerId="ADAL" clId="{35FB975E-9865-4609-8CEE-DA7526B77F6E}" dt="2024-01-24T04:49:24.786" v="646" actId="478"/>
          <ac:picMkLst>
            <pc:docMk/>
            <pc:sldMk cId="205121681" sldId="269"/>
            <ac:picMk id="9" creationId="{273A3A08-BFB8-158F-3061-8EA2FB22D831}"/>
          </ac:picMkLst>
        </pc:picChg>
        <pc:picChg chg="mod">
          <ac:chgData name="OKS21 古谷瑠望" userId="9da67d45-2de9-4d74-8b90-e758b5ca825a" providerId="ADAL" clId="{35FB975E-9865-4609-8CEE-DA7526B77F6E}" dt="2024-01-24T04:47:17.868" v="633"/>
          <ac:picMkLst>
            <pc:docMk/>
            <pc:sldMk cId="205121681" sldId="269"/>
            <ac:picMk id="19" creationId="{DBFC686D-D815-EABB-21D1-1E64B80934FC}"/>
          </ac:picMkLst>
        </pc:picChg>
      </pc:sldChg>
      <pc:sldChg chg="addSp modSp new mod modAnim">
        <pc:chgData name="OKS21 古谷瑠望" userId="9da67d45-2de9-4d74-8b90-e758b5ca825a" providerId="ADAL" clId="{35FB975E-9865-4609-8CEE-DA7526B77F6E}" dt="2024-01-24T04:58:42.001" v="683"/>
        <pc:sldMkLst>
          <pc:docMk/>
          <pc:sldMk cId="674546687" sldId="270"/>
        </pc:sldMkLst>
        <pc:spChg chg="add mod">
          <ac:chgData name="OKS21 古谷瑠望" userId="9da67d45-2de9-4d74-8b90-e758b5ca825a" providerId="ADAL" clId="{35FB975E-9865-4609-8CEE-DA7526B77F6E}" dt="2024-01-24T04:32:54.852" v="475" actId="14861"/>
          <ac:spMkLst>
            <pc:docMk/>
            <pc:sldMk cId="674546687" sldId="270"/>
            <ac:spMk id="3" creationId="{246D892F-CA4C-BD55-10FD-20AA994090F7}"/>
          </ac:spMkLst>
        </pc:spChg>
        <pc:spChg chg="add mod">
          <ac:chgData name="OKS21 古谷瑠望" userId="9da67d45-2de9-4d74-8b90-e758b5ca825a" providerId="ADAL" clId="{35FB975E-9865-4609-8CEE-DA7526B77F6E}" dt="2024-01-24T04:31:19.252" v="245" actId="1076"/>
          <ac:spMkLst>
            <pc:docMk/>
            <pc:sldMk cId="674546687" sldId="270"/>
            <ac:spMk id="4" creationId="{9DDB18E8-ABA4-5229-5845-BCF5B1772FB1}"/>
          </ac:spMkLst>
        </pc:spChg>
        <pc:picChg chg="add mod">
          <ac:chgData name="OKS21 古谷瑠望" userId="9da67d45-2de9-4d74-8b90-e758b5ca825a" providerId="ADAL" clId="{35FB975E-9865-4609-8CEE-DA7526B77F6E}" dt="2024-01-24T04:24:05.043" v="140" actId="1076"/>
          <ac:picMkLst>
            <pc:docMk/>
            <pc:sldMk cId="674546687" sldId="270"/>
            <ac:picMk id="2" creationId="{075D240A-CB69-AD2A-7F77-F41189848851}"/>
          </ac:picMkLst>
        </pc:picChg>
      </pc:sldChg>
      <pc:sldChg chg="addSp delSp modSp mod modAnim">
        <pc:chgData name="OKS21 古谷瑠望" userId="9da67d45-2de9-4d74-8b90-e758b5ca825a" providerId="ADAL" clId="{35FB975E-9865-4609-8CEE-DA7526B77F6E}" dt="2024-01-24T05:13:27.218" v="921"/>
        <pc:sldMkLst>
          <pc:docMk/>
          <pc:sldMk cId="471975295" sldId="271"/>
        </pc:sldMkLst>
        <pc:spChg chg="add mod">
          <ac:chgData name="OKS21 古谷瑠望" userId="9da67d45-2de9-4d74-8b90-e758b5ca825a" providerId="ADAL" clId="{35FB975E-9865-4609-8CEE-DA7526B77F6E}" dt="2024-01-24T05:13:06.854" v="917" actId="1076"/>
          <ac:spMkLst>
            <pc:docMk/>
            <pc:sldMk cId="471975295" sldId="271"/>
            <ac:spMk id="3" creationId="{6F6B3FC8-6189-708B-1B69-6E17572904B3}"/>
          </ac:spMkLst>
        </pc:spChg>
        <pc:spChg chg="mod">
          <ac:chgData name="OKS21 古谷瑠望" userId="9da67d45-2de9-4d74-8b90-e758b5ca825a" providerId="ADAL" clId="{35FB975E-9865-4609-8CEE-DA7526B77F6E}" dt="2024-01-24T05:13:03.931" v="916" actId="1076"/>
          <ac:spMkLst>
            <pc:docMk/>
            <pc:sldMk cId="471975295" sldId="271"/>
            <ac:spMk id="5" creationId="{4AFD2DB2-557D-3263-B7BE-F5FCF91171DF}"/>
          </ac:spMkLst>
        </pc:spChg>
        <pc:spChg chg="mod">
          <ac:chgData name="OKS21 古谷瑠望" userId="9da67d45-2de9-4d74-8b90-e758b5ca825a" providerId="ADAL" clId="{35FB975E-9865-4609-8CEE-DA7526B77F6E}" dt="2024-01-24T04:45:01.691" v="585" actId="1076"/>
          <ac:spMkLst>
            <pc:docMk/>
            <pc:sldMk cId="471975295" sldId="271"/>
            <ac:spMk id="15" creationId="{523B42C2-F503-62DD-EC54-5B6D01FE6BCE}"/>
          </ac:spMkLst>
        </pc:spChg>
        <pc:spChg chg="mod">
          <ac:chgData name="OKS21 古谷瑠望" userId="9da67d45-2de9-4d74-8b90-e758b5ca825a" providerId="ADAL" clId="{35FB975E-9865-4609-8CEE-DA7526B77F6E}" dt="2024-01-24T04:45:13.613" v="593" actId="1076"/>
          <ac:spMkLst>
            <pc:docMk/>
            <pc:sldMk cId="471975295" sldId="271"/>
            <ac:spMk id="16" creationId="{8E25110D-8958-4339-54C9-509646EC2695}"/>
          </ac:spMkLst>
        </pc:spChg>
        <pc:picChg chg="del">
          <ac:chgData name="OKS21 古谷瑠望" userId="9da67d45-2de9-4d74-8b90-e758b5ca825a" providerId="ADAL" clId="{35FB975E-9865-4609-8CEE-DA7526B77F6E}" dt="2024-01-24T04:49:16.797" v="643" actId="478"/>
          <ac:picMkLst>
            <pc:docMk/>
            <pc:sldMk cId="471975295" sldId="271"/>
            <ac:picMk id="9" creationId="{273A3A08-BFB8-158F-3061-8EA2FB22D831}"/>
          </ac:picMkLst>
        </pc:picChg>
      </pc:sldChg>
      <pc:sldChg chg="addSp delSp modSp mod modAnim">
        <pc:chgData name="OKS21 古谷瑠望" userId="9da67d45-2de9-4d74-8b90-e758b5ca825a" providerId="ADAL" clId="{35FB975E-9865-4609-8CEE-DA7526B77F6E}" dt="2024-01-24T05:11:13.279" v="866"/>
        <pc:sldMkLst>
          <pc:docMk/>
          <pc:sldMk cId="1739562038" sldId="272"/>
        </pc:sldMkLst>
        <pc:spChg chg="mod">
          <ac:chgData name="OKS21 古谷瑠望" userId="9da67d45-2de9-4d74-8b90-e758b5ca825a" providerId="ADAL" clId="{35FB975E-9865-4609-8CEE-DA7526B77F6E}" dt="2024-01-24T05:10:48.614" v="858" actId="1076"/>
          <ac:spMkLst>
            <pc:docMk/>
            <pc:sldMk cId="1739562038" sldId="272"/>
            <ac:spMk id="5" creationId="{4AFD2DB2-557D-3263-B7BE-F5FCF91171DF}"/>
          </ac:spMkLst>
        </pc:spChg>
        <pc:spChg chg="add mod">
          <ac:chgData name="OKS21 古谷瑠望" userId="9da67d45-2de9-4d74-8b90-e758b5ca825a" providerId="ADAL" clId="{35FB975E-9865-4609-8CEE-DA7526B77F6E}" dt="2024-01-24T05:10:55.472" v="860" actId="1076"/>
          <ac:spMkLst>
            <pc:docMk/>
            <pc:sldMk cId="1739562038" sldId="272"/>
            <ac:spMk id="7" creationId="{F2CC457A-1A4D-04FB-8349-79179AA7BB40}"/>
          </ac:spMkLst>
        </pc:spChg>
        <pc:picChg chg="add del mod">
          <ac:chgData name="OKS21 古谷瑠望" userId="9da67d45-2de9-4d74-8b90-e758b5ca825a" providerId="ADAL" clId="{35FB975E-9865-4609-8CEE-DA7526B77F6E}" dt="2024-01-24T05:11:02.337" v="863" actId="1076"/>
          <ac:picMkLst>
            <pc:docMk/>
            <pc:sldMk cId="1739562038" sldId="272"/>
            <ac:picMk id="9" creationId="{273A3A08-BFB8-158F-3061-8EA2FB22D831}"/>
          </ac:picMkLst>
        </pc:picChg>
      </pc:sldChg>
      <pc:sldChg chg="del">
        <pc:chgData name="OKS21 古谷瑠望" userId="9da67d45-2de9-4d74-8b90-e758b5ca825a" providerId="ADAL" clId="{35FB975E-9865-4609-8CEE-DA7526B77F6E}" dt="2024-01-24T04:58:25.555" v="682" actId="47"/>
        <pc:sldMkLst>
          <pc:docMk/>
          <pc:sldMk cId="3506538045" sldId="273"/>
        </pc:sldMkLst>
      </pc:sldChg>
      <pc:sldChg chg="modSp add ord setBg">
        <pc:chgData name="OKS21 古谷瑠望" userId="9da67d45-2de9-4d74-8b90-e758b5ca825a" providerId="ADAL" clId="{35FB975E-9865-4609-8CEE-DA7526B77F6E}" dt="2024-01-24T05:05:38.321" v="732"/>
        <pc:sldMkLst>
          <pc:docMk/>
          <pc:sldMk cId="1420035691" sldId="303"/>
        </pc:sldMkLst>
        <pc:spChg chg="mod">
          <ac:chgData name="OKS21 古谷瑠望" userId="9da67d45-2de9-4d74-8b90-e758b5ca825a" providerId="ADAL" clId="{35FB975E-9865-4609-8CEE-DA7526B77F6E}" dt="2024-01-24T05:05:25.558" v="730" actId="207"/>
          <ac:spMkLst>
            <pc:docMk/>
            <pc:sldMk cId="1420035691" sldId="303"/>
            <ac:spMk id="5" creationId="{42CDFD0E-DF5E-32BB-D042-AC0944F36AB8}"/>
          </ac:spMkLst>
        </pc:spChg>
        <pc:spChg chg="mod">
          <ac:chgData name="OKS21 古谷瑠望" userId="9da67d45-2de9-4d74-8b90-e758b5ca825a" providerId="ADAL" clId="{35FB975E-9865-4609-8CEE-DA7526B77F6E}" dt="2024-01-24T05:05:25.558" v="730" actId="207"/>
          <ac:spMkLst>
            <pc:docMk/>
            <pc:sldMk cId="1420035691" sldId="303"/>
            <ac:spMk id="6" creationId="{30CC7E45-DCA0-6238-5B4C-490055B9201B}"/>
          </ac:spMkLst>
        </pc:spChg>
        <pc:spChg chg="mod">
          <ac:chgData name="OKS21 古谷瑠望" userId="9da67d45-2de9-4d74-8b90-e758b5ca825a" providerId="ADAL" clId="{35FB975E-9865-4609-8CEE-DA7526B77F6E}" dt="2024-01-24T05:05:25.558" v="730" actId="207"/>
          <ac:spMkLst>
            <pc:docMk/>
            <pc:sldMk cId="1420035691" sldId="303"/>
            <ac:spMk id="19" creationId="{9D4891FF-4CFE-ACE1-7E3C-21B36C2AC0A8}"/>
          </ac:spMkLst>
        </pc:spChg>
        <pc:spChg chg="mod">
          <ac:chgData name="OKS21 古谷瑠望" userId="9da67d45-2de9-4d74-8b90-e758b5ca825a" providerId="ADAL" clId="{35FB975E-9865-4609-8CEE-DA7526B77F6E}" dt="2024-01-24T05:05:25.558" v="730" actId="207"/>
          <ac:spMkLst>
            <pc:docMk/>
            <pc:sldMk cId="1420035691" sldId="303"/>
            <ac:spMk id="20" creationId="{CA86922D-CFC3-298E-B6A2-25DF44C6F9B4}"/>
          </ac:spMkLst>
        </pc:spChg>
        <pc:spChg chg="mod">
          <ac:chgData name="OKS21 古谷瑠望" userId="9da67d45-2de9-4d74-8b90-e758b5ca825a" providerId="ADAL" clId="{35FB975E-9865-4609-8CEE-DA7526B77F6E}" dt="2024-01-24T05:05:25.558" v="730" actId="207"/>
          <ac:spMkLst>
            <pc:docMk/>
            <pc:sldMk cId="1420035691" sldId="303"/>
            <ac:spMk id="21" creationId="{C845BEE9-4C2B-6136-93BC-A23814E762AE}"/>
          </ac:spMkLst>
        </pc:spChg>
        <pc:spChg chg="mod">
          <ac:chgData name="OKS21 古谷瑠望" userId="9da67d45-2de9-4d74-8b90-e758b5ca825a" providerId="ADAL" clId="{35FB975E-9865-4609-8CEE-DA7526B77F6E}" dt="2024-01-24T05:05:25.558" v="730" actId="207"/>
          <ac:spMkLst>
            <pc:docMk/>
            <pc:sldMk cId="1420035691" sldId="303"/>
            <ac:spMk id="22" creationId="{933B10FF-27BF-2D45-B49A-57EE6CA1CB81}"/>
          </ac:spMkLst>
        </pc:spChg>
        <pc:spChg chg="mod">
          <ac:chgData name="OKS21 古谷瑠望" userId="9da67d45-2de9-4d74-8b90-e758b5ca825a" providerId="ADAL" clId="{35FB975E-9865-4609-8CEE-DA7526B77F6E}" dt="2024-01-24T05:05:25.558" v="730" actId="207"/>
          <ac:spMkLst>
            <pc:docMk/>
            <pc:sldMk cId="1420035691" sldId="303"/>
            <ac:spMk id="25" creationId="{83A4808E-AC38-577E-CDD0-914CE70AE3F3}"/>
          </ac:spMkLst>
        </pc:spChg>
        <pc:picChg chg="mod">
          <ac:chgData name="OKS21 古谷瑠望" userId="9da67d45-2de9-4d74-8b90-e758b5ca825a" providerId="ADAL" clId="{35FB975E-9865-4609-8CEE-DA7526B77F6E}" dt="2024-01-24T05:05:25.558" v="730" actId="207"/>
          <ac:picMkLst>
            <pc:docMk/>
            <pc:sldMk cId="1420035691" sldId="303"/>
            <ac:picMk id="8" creationId="{0F480B11-23ED-EA09-BA6A-A65B82B234E7}"/>
          </ac:picMkLst>
        </pc:picChg>
        <pc:picChg chg="mod">
          <ac:chgData name="OKS21 古谷瑠望" userId="9da67d45-2de9-4d74-8b90-e758b5ca825a" providerId="ADAL" clId="{35FB975E-9865-4609-8CEE-DA7526B77F6E}" dt="2024-01-24T05:05:25.558" v="730" actId="207"/>
          <ac:picMkLst>
            <pc:docMk/>
            <pc:sldMk cId="1420035691" sldId="303"/>
            <ac:picMk id="15" creationId="{2B8EAC5D-50CD-7AAD-0E2D-D9E75F1B33F6}"/>
          </ac:picMkLst>
        </pc:picChg>
        <pc:picChg chg="mod">
          <ac:chgData name="OKS21 古谷瑠望" userId="9da67d45-2de9-4d74-8b90-e758b5ca825a" providerId="ADAL" clId="{35FB975E-9865-4609-8CEE-DA7526B77F6E}" dt="2024-01-24T05:05:25.558" v="730" actId="207"/>
          <ac:picMkLst>
            <pc:docMk/>
            <pc:sldMk cId="1420035691" sldId="303"/>
            <ac:picMk id="24" creationId="{FD8D5523-5543-FED7-6019-1C85AE70AC14}"/>
          </ac:picMkLst>
        </pc:picChg>
        <pc:picChg chg="mod">
          <ac:chgData name="OKS21 古谷瑠望" userId="9da67d45-2de9-4d74-8b90-e758b5ca825a" providerId="ADAL" clId="{35FB975E-9865-4609-8CEE-DA7526B77F6E}" dt="2024-01-24T05:05:25.558" v="730" actId="207"/>
          <ac:picMkLst>
            <pc:docMk/>
            <pc:sldMk cId="1420035691" sldId="303"/>
            <ac:picMk id="6148" creationId="{B64ED771-99A6-A3E6-B597-3BBB6FB8A043}"/>
          </ac:picMkLst>
        </pc:picChg>
      </pc:sldChg>
      <pc:sldMasterChg chg="modTransition modSldLayout">
        <pc:chgData name="OKS21 古谷瑠望" userId="9da67d45-2de9-4d74-8b90-e758b5ca825a" providerId="ADAL" clId="{35FB975E-9865-4609-8CEE-DA7526B77F6E}" dt="2024-01-24T04:18:04.008" v="137"/>
        <pc:sldMasterMkLst>
          <pc:docMk/>
          <pc:sldMasterMk cId="1464334562" sldId="2147483648"/>
        </pc:sldMasterMkLst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1821526444" sldId="2147483649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607495798" sldId="2147483650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615420946" sldId="2147483651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1075517058" sldId="2147483652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253119939" sldId="2147483653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1907479058" sldId="2147483654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4104084332" sldId="2147483655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1285819319" sldId="2147483656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992164263" sldId="2147483657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2190313357" sldId="2147483658"/>
          </pc:sldLayoutMkLst>
        </pc:sldLayoutChg>
        <pc:sldLayoutChg chg="modTransition">
          <pc:chgData name="OKS21 古谷瑠望" userId="9da67d45-2de9-4d74-8b90-e758b5ca825a" providerId="ADAL" clId="{35FB975E-9865-4609-8CEE-DA7526B77F6E}" dt="2024-01-24T04:18:04.008" v="137"/>
          <pc:sldLayoutMkLst>
            <pc:docMk/>
            <pc:sldMasterMk cId="1464334562" sldId="2147483648"/>
            <pc:sldLayoutMk cId="802450257" sldId="2147483659"/>
          </pc:sldLayoutMkLst>
        </pc:sldLayoutChg>
      </pc:sldMasterChg>
    </pc:docChg>
  </pc:docChgLst>
  <pc:docChgLst>
    <pc:chgData name="OKS21 山内裕貴" userId="S::ok210056@oks.iput.ac.jp::04e4e77c-0da7-4905-8518-f43cba3dabaa" providerId="AD" clId="Web-{B25D383F-5697-2DED-A677-B67B928EF0DF}"/>
    <pc:docChg chg="modSld">
      <pc:chgData name="OKS21 山内裕貴" userId="S::ok210056@oks.iput.ac.jp::04e4e77c-0da7-4905-8518-f43cba3dabaa" providerId="AD" clId="Web-{B25D383F-5697-2DED-A677-B67B928EF0DF}" dt="2024-01-23T15:13:47.997" v="48" actId="20577"/>
      <pc:docMkLst>
        <pc:docMk/>
      </pc:docMkLst>
      <pc:sldChg chg="modSp modNotes">
        <pc:chgData name="OKS21 山内裕貴" userId="S::ok210056@oks.iput.ac.jp::04e4e77c-0da7-4905-8518-f43cba3dabaa" providerId="AD" clId="Web-{B25D383F-5697-2DED-A677-B67B928EF0DF}" dt="2024-01-23T15:13:47.997" v="48" actId="20577"/>
        <pc:sldMkLst>
          <pc:docMk/>
          <pc:sldMk cId="2241275151" sldId="263"/>
        </pc:sldMkLst>
        <pc:spChg chg="mod">
          <ac:chgData name="OKS21 山内裕貴" userId="S::ok210056@oks.iput.ac.jp::04e4e77c-0da7-4905-8518-f43cba3dabaa" providerId="AD" clId="Web-{B25D383F-5697-2DED-A677-B67B928EF0DF}" dt="2024-01-23T15:13:47.997" v="48" actId="20577"/>
          <ac:spMkLst>
            <pc:docMk/>
            <pc:sldMk cId="2241275151" sldId="263"/>
            <ac:spMk id="7" creationId="{5A6C0E7C-7D1E-9DD2-71BB-2068477CDA59}"/>
          </ac:spMkLst>
        </pc:spChg>
        <pc:spChg chg="mod">
          <ac:chgData name="OKS21 山内裕貴" userId="S::ok210056@oks.iput.ac.jp::04e4e77c-0da7-4905-8518-f43cba3dabaa" providerId="AD" clId="Web-{B25D383F-5697-2DED-A677-B67B928EF0DF}" dt="2024-01-23T15:09:52.463" v="38" actId="1076"/>
          <ac:spMkLst>
            <pc:docMk/>
            <pc:sldMk cId="2241275151" sldId="263"/>
            <ac:spMk id="36" creationId="{B6821424-CF1A-B71C-7630-C3F53D85270A}"/>
          </ac:spMkLst>
        </pc:spChg>
        <pc:grpChg chg="mod">
          <ac:chgData name="OKS21 山内裕貴" userId="S::ok210056@oks.iput.ac.jp::04e4e77c-0da7-4905-8518-f43cba3dabaa" providerId="AD" clId="Web-{B25D383F-5697-2DED-A677-B67B928EF0DF}" dt="2024-01-23T15:09:54.838" v="39" actId="1076"/>
          <ac:grpSpMkLst>
            <pc:docMk/>
            <pc:sldMk cId="2241275151" sldId="263"/>
            <ac:grpSpMk id="15" creationId="{95B19EC5-16FB-5594-3B14-92FA6FC34271}"/>
          </ac:grpSpMkLst>
        </pc:grpChg>
        <pc:cxnChg chg="mod">
          <ac:chgData name="OKS21 山内裕貴" userId="S::ok210056@oks.iput.ac.jp::04e4e77c-0da7-4905-8518-f43cba3dabaa" providerId="AD" clId="Web-{B25D383F-5697-2DED-A677-B67B928EF0DF}" dt="2024-01-23T15:09:40.540" v="36" actId="1076"/>
          <ac:cxnSpMkLst>
            <pc:docMk/>
            <pc:sldMk cId="2241275151" sldId="263"/>
            <ac:cxnSpMk id="32" creationId="{09C8872D-0037-1197-1EB1-2992C1C05F3A}"/>
          </ac:cxnSpMkLst>
        </pc:cxnChg>
        <pc:cxnChg chg="mod">
          <ac:chgData name="OKS21 山内裕貴" userId="S::ok210056@oks.iput.ac.jp::04e4e77c-0da7-4905-8518-f43cba3dabaa" providerId="AD" clId="Web-{B25D383F-5697-2DED-A677-B67B928EF0DF}" dt="2024-01-23T15:09:36.368" v="35" actId="1076"/>
          <ac:cxnSpMkLst>
            <pc:docMk/>
            <pc:sldMk cId="2241275151" sldId="263"/>
            <ac:cxnSpMk id="34" creationId="{6AA3DA89-4CBB-0651-D324-49007EBEE20C}"/>
          </ac:cxnSpMkLst>
        </pc:cxnChg>
      </pc:sldChg>
    </pc:docChg>
  </pc:docChgLst>
  <pc:docChgLst>
    <pc:chgData name="OKS21 齋藤伶央" userId="S::ok210195@oks.iput.ac.jp::9784b0f2-009a-4edc-9ff1-6a367f3bd82a" providerId="AD" clId="Web-{86506DE0-2F55-46DE-99D0-EC9E6F734244}"/>
    <pc:docChg chg="modSld">
      <pc:chgData name="OKS21 齋藤伶央" userId="S::ok210195@oks.iput.ac.jp::9784b0f2-009a-4edc-9ff1-6a367f3bd82a" providerId="AD" clId="Web-{86506DE0-2F55-46DE-99D0-EC9E6F734244}" dt="2024-01-19T08:52:39.834" v="6" actId="20577"/>
      <pc:docMkLst>
        <pc:docMk/>
      </pc:docMkLst>
      <pc:sldChg chg="modSp">
        <pc:chgData name="OKS21 齋藤伶央" userId="S::ok210195@oks.iput.ac.jp::9784b0f2-009a-4edc-9ff1-6a367f3bd82a" providerId="AD" clId="Web-{86506DE0-2F55-46DE-99D0-EC9E6F734244}" dt="2024-01-19T08:52:39.834" v="6" actId="20577"/>
        <pc:sldMkLst>
          <pc:docMk/>
          <pc:sldMk cId="3500304201" sldId="256"/>
        </pc:sldMkLst>
        <pc:spChg chg="mod">
          <ac:chgData name="OKS21 齋藤伶央" userId="S::ok210195@oks.iput.ac.jp::9784b0f2-009a-4edc-9ff1-6a367f3bd82a" providerId="AD" clId="Web-{86506DE0-2F55-46DE-99D0-EC9E6F734244}" dt="2024-01-19T08:52:39.834" v="6" actId="20577"/>
          <ac:spMkLst>
            <pc:docMk/>
            <pc:sldMk cId="3500304201" sldId="256"/>
            <ac:spMk id="5" creationId="{7EE80144-B800-9810-2E64-B3F51EAAB8B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49E53-ED77-4439-AA6B-D9E264F31D0A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1B6B9-73EF-4F50-B600-0B94B0CE0D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16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1B6B9-73EF-4F50-B600-0B94B0CE0DE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93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</a:rPr>
              <a:t>ターゲット層：自宅の近くに定期的に電車が通り、集中力が乱れる人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ja-JP" altLang="en-US">
                <a:ea typeface="游ゴシック"/>
              </a:rPr>
              <a:t>　　　　　　　車の通行する音が気になる人</a:t>
            </a:r>
            <a:endParaRPr lang="ja-JP" altLang="en-US">
              <a:ea typeface="游ゴシック" panose="020B0400000000000000" pitchFamily="34" charset="-128"/>
            </a:endParaRPr>
          </a:p>
          <a:p>
            <a:r>
              <a:rPr lang="ja-JP" altLang="en-US">
                <a:ea typeface="游ゴシック"/>
              </a:rPr>
              <a:t>　　　　</a:t>
            </a:r>
            <a:endParaRPr lang="ja-JP" altLang="en-US">
              <a:ea typeface="游ゴシック" panose="020B0400000000000000" pitchFamily="34" charset="-128"/>
            </a:endParaRPr>
          </a:p>
          <a:p>
            <a:endParaRPr lang="ja-JP" altLang="en-US">
              <a:ea typeface="游ゴシック"/>
            </a:endParaRPr>
          </a:p>
          <a:p>
            <a:r>
              <a:rPr lang="ja-JP" altLang="en-US">
                <a:ea typeface="游ゴシック"/>
              </a:rPr>
              <a:t>提供価値：静かな場所の提供、騒音によるストレスの軽減、ストレスを感じない有意義な時間　</a:t>
            </a:r>
          </a:p>
          <a:p>
            <a:endParaRPr lang="ja-JP" altLang="en-US">
              <a:ea typeface="游ゴシック"/>
            </a:endParaRPr>
          </a:p>
          <a:p>
            <a:r>
              <a:rPr lang="ja-JP" altLang="en-US">
                <a:ea typeface="游ゴシック"/>
              </a:rPr>
              <a:t>強み：ストレスフリー場所への環境案内、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1B6B9-73EF-4F50-B600-0B94B0CE0DE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158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1B6B9-73EF-4F50-B600-0B94B0CE0DE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168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マップアプリサブスク参考例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登山アプリ「yamap」月４７５円　１２か月プラン３６６０円</a:t>
            </a:r>
            <a:endParaRPr lang="en-US" altLang="ja-JP">
              <a:latin typeface="Calibri"/>
              <a:ea typeface="Calibri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プレミアムにすることにより地図が使い放題、歩いた奇跡をダウンロード、天気予報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ヤフーカーナビゲーション　月２５０円</a:t>
            </a:r>
          </a:p>
          <a:p>
            <a:endParaRPr lang="ja-JP" altLang="en-US">
              <a:latin typeface="Calibri"/>
              <a:ea typeface="游ゴシック"/>
              <a:cs typeface="Calibri"/>
            </a:endParaRPr>
          </a:p>
          <a:p>
            <a:endParaRPr lang="ja-JP" altLang="en-US">
              <a:latin typeface="Calibri"/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サブスク適用の場合の追加機能候補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訪問した場所を記録できる回数を増加（５→２０）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アプリアイコンの変更機能</a:t>
            </a:r>
          </a:p>
          <a:p>
            <a:endParaRPr lang="ja-JP" altLang="en-US">
              <a:latin typeface="Calibri"/>
              <a:ea typeface="游ゴシック"/>
              <a:cs typeface="Calibri"/>
            </a:endParaRPr>
          </a:p>
          <a:p>
            <a:r>
              <a:rPr lang="ja-JP" b="1"/>
              <a:t>記事広告</a:t>
            </a:r>
            <a:endParaRPr lang="ja-JP"/>
          </a:p>
          <a:p>
            <a:r>
              <a:rPr lang="ja-JP"/>
              <a:t>約52～201万円</a:t>
            </a:r>
          </a:p>
          <a:p>
            <a:r>
              <a:rPr lang="ja-JP"/>
              <a:t>90,000円</a:t>
            </a:r>
          </a:p>
          <a:p>
            <a:r>
              <a:rPr lang="ja-JP"/>
              <a:t>5,000,000円</a:t>
            </a:r>
          </a:p>
          <a:p>
            <a:r>
              <a:rPr lang="ja-JP" b="1"/>
              <a:t>タイアップ広告</a:t>
            </a:r>
            <a:endParaRPr lang="ja-JP"/>
          </a:p>
          <a:p>
            <a:r>
              <a:rPr lang="ja-JP"/>
              <a:t>約140～290万円</a:t>
            </a:r>
          </a:p>
          <a:p>
            <a:r>
              <a:rPr lang="ja-JP"/>
              <a:t>132,000円</a:t>
            </a:r>
          </a:p>
          <a:p>
            <a:r>
              <a:rPr lang="ja-JP"/>
              <a:t>5,000,000円</a:t>
            </a:r>
          </a:p>
          <a:p>
            <a:r>
              <a:rPr lang="ja-JP" b="1"/>
              <a:t>バナー広告</a:t>
            </a:r>
            <a:endParaRPr lang="ja-JP"/>
          </a:p>
          <a:p>
            <a:r>
              <a:rPr lang="ja-JP"/>
              <a:t>約31～65万円</a:t>
            </a:r>
          </a:p>
          <a:p>
            <a:r>
              <a:rPr lang="ja-JP"/>
              <a:t>32,200円</a:t>
            </a:r>
          </a:p>
          <a:p>
            <a:r>
              <a:rPr lang="ja-JP"/>
              <a:t>3,000,000円</a:t>
            </a:r>
          </a:p>
          <a:p>
            <a:r>
              <a:rPr lang="ja-JP" b="1"/>
              <a:t>メール広告（メルマガ）</a:t>
            </a:r>
            <a:endParaRPr lang="ja-JP"/>
          </a:p>
          <a:p>
            <a:r>
              <a:rPr lang="ja-JP"/>
              <a:t>約40～72万円</a:t>
            </a:r>
          </a:p>
          <a:p>
            <a:r>
              <a:rPr lang="ja-JP"/>
              <a:t>33,000円</a:t>
            </a:r>
          </a:p>
          <a:p>
            <a:r>
              <a:rPr lang="ja-JP"/>
              <a:t>1,000,000円</a:t>
            </a:r>
          </a:p>
          <a:p>
            <a:r>
              <a:rPr lang="ja-JP" b="1"/>
              <a:t>SNS配信</a:t>
            </a:r>
            <a:endParaRPr lang="ja-JP"/>
          </a:p>
          <a:p>
            <a:r>
              <a:rPr lang="ja-JP"/>
              <a:t>約5～65万</a:t>
            </a:r>
          </a:p>
          <a:p>
            <a:r>
              <a:rPr lang="ja-JP"/>
              <a:t>50,000円</a:t>
            </a:r>
          </a:p>
          <a:p>
            <a:r>
              <a:rPr lang="ja-JP"/>
              <a:t>650,000円</a:t>
            </a:r>
          </a:p>
          <a:p>
            <a:r>
              <a:rPr lang="ja-JP" b="1"/>
              <a:t>プレスリリース掲載</a:t>
            </a:r>
            <a:endParaRPr lang="ja-JP"/>
          </a:p>
          <a:p>
            <a:r>
              <a:rPr lang="ja-JP"/>
              <a:t>約3～45万</a:t>
            </a:r>
          </a:p>
          <a:p>
            <a:r>
              <a:rPr lang="ja-JP"/>
              <a:t>30,000円</a:t>
            </a:r>
          </a:p>
          <a:p>
            <a:r>
              <a:rPr lang="ja-JP"/>
              <a:t>450,000円</a:t>
            </a:r>
          </a:p>
          <a:p>
            <a:r>
              <a:rPr lang="ja-JP" b="1"/>
              <a:t>ブースト</a:t>
            </a:r>
            <a:endParaRPr lang="ja-JP"/>
          </a:p>
          <a:p>
            <a:r>
              <a:rPr lang="ja-JP"/>
              <a:t>約10～50万</a:t>
            </a:r>
          </a:p>
          <a:p>
            <a:r>
              <a:rPr lang="ja-JP"/>
              <a:t>100,000円</a:t>
            </a:r>
          </a:p>
          <a:p>
            <a:r>
              <a:rPr lang="ja-JP"/>
              <a:t>500,000円</a:t>
            </a:r>
          </a:p>
          <a:p>
            <a:endParaRPr lang="ja-JP" altLang="en-US">
              <a:latin typeface="Calibri"/>
              <a:ea typeface="游ゴシック"/>
              <a:cs typeface="Calibri"/>
            </a:endParaRPr>
          </a:p>
          <a:p>
            <a:endParaRPr lang="ja-JP" altLang="en-US">
              <a:latin typeface="Calibri"/>
              <a:ea typeface="游ゴシック"/>
              <a:cs typeface="Calibri"/>
            </a:endParaRPr>
          </a:p>
          <a:p>
            <a:endParaRPr lang="ja-JP" altLang="en-US">
              <a:latin typeface="Calibri"/>
              <a:ea typeface="游ゴシック"/>
              <a:cs typeface="Calibri"/>
            </a:endParaRPr>
          </a:p>
          <a:p>
            <a:endParaRPr lang="ja-JP" altLang="en-US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1B6B9-73EF-4F50-B600-0B94B0CE0DE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64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反省点</a:t>
            </a:r>
          </a:p>
          <a:p>
            <a:endParaRPr lang="ja-JP" altLang="en-US">
              <a:latin typeface="Calibri"/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　完成像の設定時に迷走してしまいシステム作成に</a:t>
            </a:r>
          </a:p>
          <a:p>
            <a:endParaRPr lang="ja-JP" altLang="en-US">
              <a:latin typeface="Calibri"/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　完成図が全く見えずまかせっきりになってしまった　</a:t>
            </a:r>
            <a:endParaRPr lang="ja-JP"/>
          </a:p>
          <a:p>
            <a:endParaRPr lang="ja-JP" altLang="en-US">
              <a:latin typeface="游ゴシック"/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　力不足のため想定していたアプリケーションと異なってしまった。</a:t>
            </a:r>
            <a:endParaRPr lang="ja-JP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1B6B9-73EF-4F50-B600-0B94B0CE0DE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03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EC0F69-4F16-EE08-88EE-553B9E588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379A95A-345B-6CB4-BC90-31FEEB832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C4732B-13FC-FC67-FD88-14E8B80C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DE4368-3663-49A9-1995-46F71069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08280B-88C0-FC85-1EBA-ED3A6701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152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8A77B1-6F27-BCF4-0E78-77CFEC21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0D01F2D-F31F-C21A-D146-90C53144C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DE0074-CF87-929C-4C3F-5093C705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D2D476-1C6F-2872-C61C-AE8C3C0F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61DF76-EA27-9811-0E4A-9ABFF9B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31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4F7687B-D84C-11E1-74DD-FB737486F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73118EB-1B12-847F-CD1B-F2302B1F8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F24038-48A6-2C15-DD73-5C504FFA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6AE44D-F2E0-9B2C-BBA3-72768A0C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8D615F-8A12-3276-7CFC-19BA564D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45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16541-6BA8-1F5A-618A-9E5C8CFA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FC5CC0-B539-D937-DFA1-13B8FA3F2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7522A7-7BFE-C40D-66EC-EFB016E30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631C15-41B4-0184-7119-F786287D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0CE85A-221B-6A67-E971-9A6AD97F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749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DD7184-7FBE-8AEA-5532-97BBF8BEF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699D36-AF69-784C-4B96-6986D35E8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06593D-110E-952D-7B8D-58C77372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87DEB5-C84A-B329-2B30-4AF41343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A7B6A9-B344-72EB-5ECD-B098328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42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924F26-2F90-4EEE-611D-5A41B43B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DBDF30-49E8-4FD2-0740-FCA7A2425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8B3E60C-598D-C52C-63BB-FBBC9990C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396F7C-E33B-E157-1A51-008C17730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394FFF-B23B-1D66-C437-BD0EDBFB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05AFA5-B844-7F77-C475-BE5D67F1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51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174BCF-0E19-411F-48B8-EAE9F10CE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9E8D6E-00F8-8362-E3CA-35687BE51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1A4E998-76EA-C797-C9EA-600EDAC2B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AD17334-0E15-8476-356A-D228F6BC0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AE734D4-A1D6-BEA0-CEB5-4D1A95E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A261D2F-884E-ABFA-CEF4-8DB82E1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B6026FF-8D69-1CC8-9595-A2702F8F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9F1DAFD-0E6D-CF20-4C06-8724A2C8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1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B5A3FF-718C-3F3F-B65B-54DF5988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E0B5B9C-7F22-63CF-DB87-6A567BA21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FE4BEB6-0380-B10E-F490-9BB4D2AB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B0AE4E5-F803-283B-6660-653250FAE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47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1891D3F-B043-DB25-B722-C586F0A9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1986B6A-3354-333F-399F-2A3DD827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30A5D6-2BD4-86C5-477D-22846D10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08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7249D9-EF8F-7B7C-D04C-2F70F94E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7E16C9-C548-9ACE-4966-DAE4470D4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78C961F-CCF7-BE6F-287E-44077A91A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D6DE87-DE40-A163-F3DC-F4F224B2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8D7B20-4921-BEAB-E0DE-3E7D9D0B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CD31223-065C-0FFD-7908-60041E3E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81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1EFE23-8941-6E9D-4663-76A285247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5D0B91C-0990-3651-2390-B8E058D00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D72858-507C-09DF-83CC-9715953FD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9DEB53-43FD-443C-1183-5A28ECEE0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EF3F63-8927-C9B4-3097-D491FDE0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0598C61-52D6-FA5F-7569-AACC6EE1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16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4C89820-B341-0416-7C4C-29F134C5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AF8B4F-4E94-0325-2EEE-C7F5351A9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C45957-DB14-0417-385A-C3211C81D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4469-636D-4262-90C4-3A851BC1A6FB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B5748F-2904-CD31-80E6-E4A951831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13CC1E-F05C-DF44-B1D6-59ACCE4FA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32772-0AA8-4F65-926E-6FD5BFBF1C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33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sv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矢印: 下 12">
            <a:extLst>
              <a:ext uri="{FF2B5EF4-FFF2-40B4-BE49-F238E27FC236}">
                <a16:creationId xmlns:a16="http://schemas.microsoft.com/office/drawing/2014/main" id="{A6F390F6-F56F-FF86-2B30-53F05147962E}"/>
              </a:ext>
            </a:extLst>
          </p:cNvPr>
          <p:cNvSpPr/>
          <p:nvPr/>
        </p:nvSpPr>
        <p:spPr>
          <a:xfrm>
            <a:off x="1892955" y="3984845"/>
            <a:ext cx="168597" cy="109594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>
              <a:ea typeface="游ゴシック"/>
            </a:endParaRPr>
          </a:p>
          <a:p>
            <a:pPr algn="ctr"/>
            <a:endParaRPr lang="en-US">
              <a:ea typeface="游ゴシック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F0E127B-4C83-7863-BF0E-61F7B1744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2" r="535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EA63AB-E628-D5B4-4A4F-DE1E68FE8DDF}"/>
              </a:ext>
            </a:extLst>
          </p:cNvPr>
          <p:cNvSpPr txBox="1"/>
          <p:nvPr/>
        </p:nvSpPr>
        <p:spPr>
          <a:xfrm>
            <a:off x="292443" y="262152"/>
            <a:ext cx="5513997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ja-JP" sz="5400" b="1">
                <a:solidFill>
                  <a:schemeClr val="bg2">
                    <a:lumMod val="25000"/>
                  </a:schemeClr>
                </a:solidFill>
                <a:latin typeface="Amasis MT Pro Medium" panose="02040604050005020304" pitchFamily="18" charset="0"/>
                <a:ea typeface="游ゴシック Light"/>
                <a:cs typeface="+mj-cs"/>
              </a:rPr>
              <a:t>Wonder Panda</a:t>
            </a: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7DF290B4-04ED-7CBB-6D74-891862E06D0F}"/>
              </a:ext>
            </a:extLst>
          </p:cNvPr>
          <p:cNvSpPr/>
          <p:nvPr/>
        </p:nvSpPr>
        <p:spPr>
          <a:xfrm>
            <a:off x="412583" y="3184391"/>
            <a:ext cx="1679578" cy="1224705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AB51FD4-752B-E3D9-6786-D906708D0FC8}"/>
              </a:ext>
            </a:extLst>
          </p:cNvPr>
          <p:cNvSpPr/>
          <p:nvPr/>
        </p:nvSpPr>
        <p:spPr>
          <a:xfrm>
            <a:off x="1011805" y="2794303"/>
            <a:ext cx="4373014" cy="343145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CD19B39-3E0F-F9DC-5DD3-B5EDAD3C54B4}"/>
              </a:ext>
            </a:extLst>
          </p:cNvPr>
          <p:cNvSpPr/>
          <p:nvPr/>
        </p:nvSpPr>
        <p:spPr>
          <a:xfrm>
            <a:off x="120752" y="2817086"/>
            <a:ext cx="4373014" cy="343145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38AE63A-E517-6E48-E1D1-B0D2951FDC1C}"/>
              </a:ext>
            </a:extLst>
          </p:cNvPr>
          <p:cNvSpPr/>
          <p:nvPr/>
        </p:nvSpPr>
        <p:spPr>
          <a:xfrm>
            <a:off x="2092161" y="3429000"/>
            <a:ext cx="2089113" cy="24693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Google Shape;129;p26">
            <a:extLst>
              <a:ext uri="{FF2B5EF4-FFF2-40B4-BE49-F238E27FC236}">
                <a16:creationId xmlns:a16="http://schemas.microsoft.com/office/drawing/2014/main" id="{7EE80144-B800-9810-2E64-B3F51EAAB8BE}"/>
              </a:ext>
            </a:extLst>
          </p:cNvPr>
          <p:cNvSpPr txBox="1">
            <a:spLocks noGrp="1"/>
          </p:cNvSpPr>
          <p:nvPr/>
        </p:nvSpPr>
        <p:spPr>
          <a:xfrm>
            <a:off x="181067" y="3069673"/>
            <a:ext cx="3822189" cy="374276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28600" indent="0">
              <a:lnSpc>
                <a:spcPct val="90000"/>
              </a:lnSpc>
              <a:spcAft>
                <a:spcPts val="600"/>
              </a:spcAft>
            </a:pPr>
            <a:endParaRPr lang="ja-JP" altLang="en-US" sz="2800" b="1">
              <a:solidFill>
                <a:schemeClr val="bg2">
                  <a:lumMod val="10000"/>
                </a:schemeClr>
              </a:solidFill>
              <a:latin typeface="+mn-lt"/>
              <a:ea typeface="游ゴシック"/>
              <a:cs typeface="+mn-cs"/>
            </a:endParaRPr>
          </a:p>
          <a:p>
            <a:pPr marL="228600" indent="0">
              <a:lnSpc>
                <a:spcPct val="90000"/>
              </a:lnSpc>
              <a:spcAft>
                <a:spcPts val="600"/>
              </a:spcAft>
            </a:pPr>
            <a:r>
              <a:rPr lang="ja-JP" altLang="en-US" sz="2800" b="1">
                <a:solidFill>
                  <a:schemeClr val="bg2">
                    <a:lumMod val="10000"/>
                  </a:schemeClr>
                </a:solidFill>
                <a:latin typeface="+mn-lt"/>
                <a:ea typeface="游ゴシック"/>
                <a:cs typeface="+mn-cs"/>
              </a:rPr>
              <a:t>リーダー　村田 海斗</a:t>
            </a:r>
            <a:endParaRPr lang="en-US" altLang="ja-JP" sz="2800">
              <a:solidFill>
                <a:schemeClr val="bg2">
                  <a:lumMod val="10000"/>
                </a:schemeClr>
              </a:solidFill>
              <a:latin typeface="+mn-lt"/>
              <a:ea typeface="游ゴシック"/>
              <a:cs typeface="+mn-cs"/>
            </a:endParaRPr>
          </a:p>
          <a:p>
            <a:pPr marL="228600" indent="0">
              <a:lnSpc>
                <a:spcPct val="90000"/>
              </a:lnSpc>
              <a:spcAft>
                <a:spcPts val="600"/>
              </a:spcAft>
            </a:pPr>
            <a:r>
              <a:rPr lang="ja-JP" altLang="en-US" sz="2800" b="1">
                <a:solidFill>
                  <a:schemeClr val="bg2">
                    <a:lumMod val="10000"/>
                  </a:schemeClr>
                </a:solidFill>
                <a:latin typeface="+mn-lt"/>
                <a:ea typeface="游ゴシック"/>
                <a:cs typeface="+mn-cs"/>
              </a:rPr>
              <a:t>  　　　　 </a:t>
            </a:r>
            <a:r>
              <a:rPr kumimoji="1" lang="ja-JP" altLang="en-US" sz="2800" b="1">
                <a:solidFill>
                  <a:schemeClr val="bg2">
                    <a:lumMod val="10000"/>
                  </a:schemeClr>
                </a:solidFill>
                <a:latin typeface="+mn-lt"/>
                <a:ea typeface="游ゴシック"/>
                <a:cs typeface="+mn-cs"/>
              </a:rPr>
              <a:t>高岡 星音</a:t>
            </a:r>
            <a:endParaRPr lang="en-US" altLang="ja-JP" sz="2800" b="1">
              <a:solidFill>
                <a:schemeClr val="bg2">
                  <a:lumMod val="10000"/>
                </a:schemeClr>
              </a:solidFill>
              <a:latin typeface="+mn-lt"/>
              <a:ea typeface="游ゴシック"/>
              <a:cs typeface="+mn-cs"/>
            </a:endParaRPr>
          </a:p>
          <a:p>
            <a:pPr marL="228600" indent="0">
              <a:lnSpc>
                <a:spcPct val="90000"/>
              </a:lnSpc>
              <a:spcAft>
                <a:spcPts val="600"/>
              </a:spcAft>
            </a:pPr>
            <a:r>
              <a:rPr lang="ja-JP" altLang="en-US" sz="2800" b="1">
                <a:solidFill>
                  <a:schemeClr val="bg2">
                    <a:lumMod val="10000"/>
                  </a:schemeClr>
                </a:solidFill>
                <a:latin typeface="+mn-lt"/>
                <a:ea typeface="游ゴシック"/>
                <a:cs typeface="+mn-cs"/>
              </a:rPr>
              <a:t> 　　　　山内 裕貴</a:t>
            </a:r>
            <a:endParaRPr lang="en-US" altLang="ja-JP" sz="2800" b="1">
              <a:solidFill>
                <a:schemeClr val="bg2">
                  <a:lumMod val="10000"/>
                </a:schemeClr>
              </a:solidFill>
              <a:latin typeface="+mn-lt"/>
              <a:ea typeface="游ゴシック"/>
              <a:cs typeface="+mn-cs"/>
            </a:endParaRPr>
          </a:p>
          <a:p>
            <a:pPr marL="228600" indent="0">
              <a:lnSpc>
                <a:spcPct val="90000"/>
              </a:lnSpc>
              <a:spcAft>
                <a:spcPts val="600"/>
              </a:spcAft>
            </a:pPr>
            <a:r>
              <a:rPr lang="ja-JP" altLang="en-US" sz="2800" b="1">
                <a:solidFill>
                  <a:schemeClr val="bg2">
                    <a:lumMod val="10000"/>
                  </a:schemeClr>
                </a:solidFill>
                <a:latin typeface="+mn-lt"/>
                <a:ea typeface="游ゴシック"/>
                <a:cs typeface="+mn-cs"/>
              </a:rPr>
              <a:t>　　　　　</a:t>
            </a:r>
            <a:r>
              <a:rPr kumimoji="1" lang="ja-JP" altLang="en-US" sz="2800" b="1">
                <a:solidFill>
                  <a:schemeClr val="bg2">
                    <a:lumMod val="10000"/>
                  </a:schemeClr>
                </a:solidFill>
                <a:latin typeface="+mn-lt"/>
                <a:ea typeface="游ゴシック"/>
                <a:cs typeface="+mn-cs"/>
              </a:rPr>
              <a:t>齋藤 伶</a:t>
            </a:r>
            <a:r>
              <a:rPr lang="ja-JP" altLang="en-US" sz="2800" b="1">
                <a:solidFill>
                  <a:schemeClr val="bg2">
                    <a:lumMod val="10000"/>
                  </a:schemeClr>
                </a:solidFill>
                <a:latin typeface="+mn-lt"/>
                <a:ea typeface="游ゴシック"/>
                <a:cs typeface="+mn-cs"/>
              </a:rPr>
              <a:t>央</a:t>
            </a:r>
          </a:p>
          <a:p>
            <a:pPr marL="228600" indent="0">
              <a:lnSpc>
                <a:spcPct val="90000"/>
              </a:lnSpc>
              <a:spcAft>
                <a:spcPts val="600"/>
              </a:spcAft>
            </a:pPr>
            <a:r>
              <a:rPr lang="ja-JP" altLang="en-US" sz="2800" b="1">
                <a:solidFill>
                  <a:schemeClr val="bg2">
                    <a:lumMod val="10000"/>
                  </a:schemeClr>
                </a:solidFill>
                <a:latin typeface="+mn-lt"/>
                <a:ea typeface="游ゴシック"/>
                <a:cs typeface="+mn-cs"/>
              </a:rPr>
              <a:t>　　　　　古谷 瑠望</a:t>
            </a:r>
          </a:p>
        </p:txBody>
      </p:sp>
    </p:spTree>
    <p:extLst>
      <p:ext uri="{BB962C8B-B14F-4D97-AF65-F5344CB8AC3E}">
        <p14:creationId xmlns:p14="http://schemas.microsoft.com/office/powerpoint/2010/main" val="350030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1427-4511-0CB4-1CE9-3643C994E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FD2DB2-557D-3263-B7BE-F5FCF91171DF}"/>
              </a:ext>
            </a:extLst>
          </p:cNvPr>
          <p:cNvSpPr txBox="1"/>
          <p:nvPr/>
        </p:nvSpPr>
        <p:spPr>
          <a:xfrm>
            <a:off x="5474243" y="2015819"/>
            <a:ext cx="8355835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理想機能</a:t>
            </a:r>
            <a:endParaRPr lang="en-US" altLang="ja-JP" sz="3200" b="1" u="sng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リアルタイム検知をして、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マップを更新するたびにマップ上に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混雑具合でアイコンの色が変わる。</a:t>
            </a:r>
          </a:p>
          <a:p>
            <a:endParaRPr lang="ja-JP" altLang="en-US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32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完成機能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リアルタイム検知をするが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定期的に</a:t>
            </a: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10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秒おきにキャプチャして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それをサーバーにあげる。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7CDB57C-C32C-2F5C-7A7D-8329A07D0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2015819"/>
            <a:ext cx="2141470" cy="329513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74E7E53-5009-51E6-2DA7-DF19524E6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4"/>
          <a:stretch/>
        </p:blipFill>
        <p:spPr>
          <a:xfrm>
            <a:off x="2355602" y="2015819"/>
            <a:ext cx="2141470" cy="328071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23B42C2-F503-62DD-EC54-5B6D01FE6BCE}"/>
              </a:ext>
            </a:extLst>
          </p:cNvPr>
          <p:cNvSpPr txBox="1"/>
          <p:nvPr/>
        </p:nvSpPr>
        <p:spPr>
          <a:xfrm>
            <a:off x="124955" y="5444081"/>
            <a:ext cx="2053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/>
              <a:t>検知数がｘ以上の時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E25110D-8958-4339-54C9-509646EC2695}"/>
              </a:ext>
            </a:extLst>
          </p:cNvPr>
          <p:cNvSpPr txBox="1"/>
          <p:nvPr/>
        </p:nvSpPr>
        <p:spPr>
          <a:xfrm>
            <a:off x="2318992" y="5423761"/>
            <a:ext cx="2053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/>
              <a:t>検知数がｘ未満の時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6B3FC8-6189-708B-1B69-6E17572904B3}"/>
              </a:ext>
            </a:extLst>
          </p:cNvPr>
          <p:cNvSpPr txBox="1"/>
          <p:nvPr/>
        </p:nvSpPr>
        <p:spPr>
          <a:xfrm>
            <a:off x="4497072" y="134266"/>
            <a:ext cx="72214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制作物</a:t>
            </a:r>
          </a:p>
          <a:p>
            <a:r>
              <a:rPr lang="ja-JP" altLang="en-US" sz="24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前回に質問してもらった課題を解決するために、</a:t>
            </a:r>
            <a:endParaRPr lang="en-US" altLang="ja-JP" sz="24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4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検知系</a:t>
            </a:r>
            <a:r>
              <a:rPr lang="en-US" altLang="ja-JP" sz="24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AI</a:t>
            </a:r>
            <a:r>
              <a:rPr lang="ja-JP" altLang="en-US" sz="24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を使用して、視覚的に混雑しているかを判定する。</a:t>
            </a:r>
          </a:p>
        </p:txBody>
      </p:sp>
    </p:spTree>
    <p:extLst>
      <p:ext uri="{BB962C8B-B14F-4D97-AF65-F5344CB8AC3E}">
        <p14:creationId xmlns:p14="http://schemas.microsoft.com/office/powerpoint/2010/main" val="471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1427-4511-0CB4-1CE9-3643C994E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FD2DB2-557D-3263-B7BE-F5FCF91171DF}"/>
              </a:ext>
            </a:extLst>
          </p:cNvPr>
          <p:cNvSpPr txBox="1"/>
          <p:nvPr/>
        </p:nvSpPr>
        <p:spPr>
          <a:xfrm>
            <a:off x="5025272" y="3051847"/>
            <a:ext cx="8355835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理想機能</a:t>
            </a:r>
            <a:endParaRPr lang="en-US" altLang="ja-JP" sz="3200" b="1" u="sng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CNN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のレイヤー数を減らして、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カメラの挙動を速くしたかった。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endParaRPr lang="ja-JP" altLang="en-US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32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完成機能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レイヤー数もそのままで、人だけを抽出。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3A3A08-BFB8-158F-3061-8EA2FB22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116" y="128338"/>
            <a:ext cx="1335215" cy="153396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F5D8613-69F8-D3F3-A26F-F2ACECAA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9" y="4074288"/>
            <a:ext cx="3458485" cy="26266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FD47C5D-27CC-4D22-36DF-2F130D386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69" y="1428281"/>
            <a:ext cx="4637699" cy="213961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C457A-1A4D-04FB-8349-79179AA7BB40}"/>
              </a:ext>
            </a:extLst>
          </p:cNvPr>
          <p:cNvSpPr txBox="1"/>
          <p:nvPr/>
        </p:nvSpPr>
        <p:spPr>
          <a:xfrm>
            <a:off x="5025272" y="1005385"/>
            <a:ext cx="6611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40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制作物</a:t>
            </a:r>
          </a:p>
          <a:p>
            <a:pPr algn="ctr"/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検知系の</a:t>
            </a: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AI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は、</a:t>
            </a:r>
            <a:r>
              <a:rPr lang="en-US" altLang="ja-JP" sz="2800" b="1" err="1">
                <a:solidFill>
                  <a:schemeClr val="bg2">
                    <a:lumMod val="25000"/>
                  </a:schemeClr>
                </a:solidFill>
                <a:ea typeface="游ゴシック"/>
              </a:rPr>
              <a:t>YoLo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ｖ５を選択。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algn="ctr"/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Data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セットは、</a:t>
            </a: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COCO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データセット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39562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1427-4511-0CB4-1CE9-3643C994E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FD2DB2-557D-3263-B7BE-F5FCF91171DF}"/>
              </a:ext>
            </a:extLst>
          </p:cNvPr>
          <p:cNvSpPr txBox="1"/>
          <p:nvPr/>
        </p:nvSpPr>
        <p:spPr>
          <a:xfrm>
            <a:off x="3836165" y="1305110"/>
            <a:ext cx="8355835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0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制作物</a:t>
            </a:r>
          </a:p>
          <a:p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endParaRPr lang="ja-JP" altLang="en-US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</a:t>
            </a:r>
            <a:r>
              <a:rPr lang="ja-JP" altLang="en-US" sz="32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完成機能</a:t>
            </a:r>
            <a:endParaRPr lang="ja-JP" altLang="en-US" sz="2800" b="1" u="sng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M5STACK-CORE2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の</a:t>
            </a: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GPS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モジュールを使って、現在地を取得。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API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を作成し、フロントエンドでその</a:t>
            </a: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API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を使うと現在地が</a:t>
            </a: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MAP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にでる。</a:t>
            </a:r>
            <a:endParaRPr lang="ja-JP" altLang="en-US" sz="2800" b="1">
              <a:ea typeface="游ゴシック"/>
            </a:endParaRPr>
          </a:p>
          <a:p>
            <a:endParaRPr lang="ja-JP" altLang="en-US" sz="2800" b="1">
              <a:ea typeface="游ゴシック"/>
            </a:endParaRPr>
          </a:p>
          <a:p>
            <a:endParaRPr lang="ja-JP" altLang="en-US" sz="2800" b="1">
              <a:ea typeface="游ゴシック"/>
            </a:endParaRP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5D215887-5677-7C99-7CD2-FFB1C563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61" y="5292511"/>
            <a:ext cx="1902766" cy="13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02DE689-A21E-A014-30E5-62BC4B713D08}"/>
              </a:ext>
            </a:extLst>
          </p:cNvPr>
          <p:cNvCxnSpPr>
            <a:cxnSpLocks/>
          </p:cNvCxnSpPr>
          <p:nvPr/>
        </p:nvCxnSpPr>
        <p:spPr>
          <a:xfrm>
            <a:off x="2101287" y="4493290"/>
            <a:ext cx="0" cy="563471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AFCF092-909C-5646-7046-EBFA12A70F47}"/>
              </a:ext>
            </a:extLst>
          </p:cNvPr>
          <p:cNvCxnSpPr>
            <a:cxnSpLocks/>
          </p:cNvCxnSpPr>
          <p:nvPr/>
        </p:nvCxnSpPr>
        <p:spPr>
          <a:xfrm flipV="1">
            <a:off x="1325350" y="4488634"/>
            <a:ext cx="17988" cy="563471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CFC13E0E-89B6-D3C6-B7D8-D8B09D162D41}"/>
              </a:ext>
            </a:extLst>
          </p:cNvPr>
          <p:cNvGrpSpPr/>
          <p:nvPr/>
        </p:nvGrpSpPr>
        <p:grpSpPr>
          <a:xfrm>
            <a:off x="335668" y="407191"/>
            <a:ext cx="2757594" cy="3841037"/>
            <a:chOff x="-3967781" y="-16333"/>
            <a:chExt cx="3830594" cy="6872040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55900FDB-F51D-D439-A3E3-3DA232927EF7}"/>
                </a:ext>
              </a:extLst>
            </p:cNvPr>
            <p:cNvSpPr/>
            <p:nvPr/>
          </p:nvSpPr>
          <p:spPr>
            <a:xfrm>
              <a:off x="-3967781" y="-9313"/>
              <a:ext cx="3830594" cy="6865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 descr="マップ&#10;&#10;説明は自動で生成されたものです">
              <a:extLst>
                <a:ext uri="{FF2B5EF4-FFF2-40B4-BE49-F238E27FC236}">
                  <a16:creationId xmlns:a16="http://schemas.microsoft.com/office/drawing/2014/main" id="{DBFC686D-D815-EABB-21D1-1E64B8093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" r="-817" b="2099"/>
            <a:stretch/>
          </p:blipFill>
          <p:spPr>
            <a:xfrm>
              <a:off x="-3798426" y="-16333"/>
              <a:ext cx="3491885" cy="686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12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1427-4511-0CB4-1CE9-3643C994E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FD2DB2-557D-3263-B7BE-F5FCF91171DF}"/>
              </a:ext>
            </a:extLst>
          </p:cNvPr>
          <p:cNvSpPr txBox="1"/>
          <p:nvPr/>
        </p:nvSpPr>
        <p:spPr>
          <a:xfrm>
            <a:off x="6670653" y="2083678"/>
            <a:ext cx="627652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ja-JP" sz="3200" b="1" u="sng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32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理想機能</a:t>
            </a:r>
            <a:endParaRPr lang="en-US" altLang="ja-JP" sz="11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音の取り込み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マップとの連連携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endParaRPr lang="en-US" altLang="ja-JP" sz="3200" b="1" u="sng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32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完成機能</a:t>
            </a:r>
            <a:endParaRPr lang="en-US" altLang="ja-JP" sz="12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音の取り込み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外枠の作成</a:t>
            </a:r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</p:txBody>
      </p:sp>
      <p:pic>
        <p:nvPicPr>
          <p:cNvPr id="3" name="図 2" descr="座る, モニター, コンピュータ, カメラ が含まれている画像&#10;&#10;自動的に生成された説明">
            <a:extLst>
              <a:ext uri="{FF2B5EF4-FFF2-40B4-BE49-F238E27FC236}">
                <a16:creationId xmlns:a16="http://schemas.microsoft.com/office/drawing/2014/main" id="{71CCD784-65FC-C8F6-6F30-073F3BDC0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" t="-28523" r="-2433" b="28523"/>
          <a:stretch/>
        </p:blipFill>
        <p:spPr>
          <a:xfrm>
            <a:off x="377849" y="-868101"/>
            <a:ext cx="51435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CBC5F6-00FC-6C40-60E8-8554677E547A}"/>
              </a:ext>
            </a:extLst>
          </p:cNvPr>
          <p:cNvSpPr txBox="1"/>
          <p:nvPr/>
        </p:nvSpPr>
        <p:spPr>
          <a:xfrm>
            <a:off x="6010636" y="1006460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制作物</a:t>
            </a:r>
            <a:endParaRPr lang="ja-JP" altLang="en-US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M5Core2(</a:t>
            </a:r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音の取り込み</a:t>
            </a:r>
            <a:r>
              <a:rPr lang="en-US" altLang="ja-JP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)</a:t>
            </a:r>
            <a:endParaRPr lang="ja-JP" altLang="en-US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5844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25DB-F0CA-1F3E-0CA8-64468486B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805CD77-BD68-881B-34F9-032B4B9632BB}"/>
              </a:ext>
            </a:extLst>
          </p:cNvPr>
          <p:cNvSpPr txBox="1"/>
          <p:nvPr/>
        </p:nvSpPr>
        <p:spPr>
          <a:xfrm>
            <a:off x="5211045" y="2659646"/>
            <a:ext cx="2238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END</a:t>
            </a:r>
            <a:endParaRPr kumimoji="1" lang="ja-JP" altLang="en-US" sz="6000" b="1">
              <a:solidFill>
                <a:schemeClr val="bg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1B8A2FA-13DA-AF25-A130-1965EFD7105F}"/>
              </a:ext>
            </a:extLst>
          </p:cNvPr>
          <p:cNvSpPr/>
          <p:nvPr/>
        </p:nvSpPr>
        <p:spPr>
          <a:xfrm>
            <a:off x="228600" y="91440"/>
            <a:ext cx="11597640" cy="66141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6352413-CDEB-32D1-0D42-1DF6ED1ADD5F}"/>
              </a:ext>
            </a:extLst>
          </p:cNvPr>
          <p:cNvSpPr/>
          <p:nvPr/>
        </p:nvSpPr>
        <p:spPr>
          <a:xfrm>
            <a:off x="603072" y="402673"/>
            <a:ext cx="3535677" cy="8852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latin typeface="游ゴシック"/>
                <a:ea typeface="游ゴシック"/>
              </a:rPr>
              <a:t>反省点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80167DB-3FE3-0B09-55AB-65A120B26746}"/>
              </a:ext>
            </a:extLst>
          </p:cNvPr>
          <p:cNvSpPr txBox="1"/>
          <p:nvPr/>
        </p:nvSpPr>
        <p:spPr>
          <a:xfrm>
            <a:off x="678180" y="1630680"/>
            <a:ext cx="1083564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□</a:t>
            </a:r>
            <a:r>
              <a:rPr kumimoji="1"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システム完成像の設定時に迷走してしまい</a:t>
            </a:r>
            <a:endParaRPr lang="en-US" altLang="ja-JP" sz="40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</a:t>
            </a:r>
            <a:r>
              <a:rPr kumimoji="1"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制作物が完成しなかった</a:t>
            </a:r>
            <a:r>
              <a:rPr kumimoji="1" lang="ja-JP" altLang="en-US" sz="4000" b="1">
                <a:ea typeface="游ゴシック"/>
              </a:rPr>
              <a:t>。</a:t>
            </a:r>
            <a:endParaRPr lang="ja-JP" altLang="en-US" sz="4000" b="1">
              <a:ea typeface="游ゴシック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247ABE0-3505-1D43-86F6-B132A5FA43EE}"/>
              </a:ext>
            </a:extLst>
          </p:cNvPr>
          <p:cNvSpPr txBox="1"/>
          <p:nvPr/>
        </p:nvSpPr>
        <p:spPr>
          <a:xfrm>
            <a:off x="678180" y="3333602"/>
            <a:ext cx="1083564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□</a:t>
            </a:r>
            <a:r>
              <a:rPr kumimoji="1"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勉強不足のため</a:t>
            </a:r>
            <a:r>
              <a:rPr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想定していたフロントと事</a:t>
            </a:r>
            <a:endParaRPr lang="en-US" altLang="ja-JP" sz="40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なった</a:t>
            </a:r>
            <a:r>
              <a:rPr lang="ja-JP" altLang="en-US" sz="4000" b="1">
                <a:ea typeface="游ゴシック"/>
              </a:rPr>
              <a:t>。</a:t>
            </a:r>
            <a:endParaRPr kumimoji="1" lang="en-US" altLang="ja-JP" sz="4000" b="1">
              <a:ea typeface="游ゴシック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721607-7FDD-808A-D0F0-FBA64D360A45}"/>
              </a:ext>
            </a:extLst>
          </p:cNvPr>
          <p:cNvSpPr txBox="1"/>
          <p:nvPr/>
        </p:nvSpPr>
        <p:spPr>
          <a:xfrm>
            <a:off x="678180" y="4870400"/>
            <a:ext cx="1083564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□</a:t>
            </a:r>
            <a:r>
              <a:rPr kumimoji="1"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チーム内のコミュニケーションが手薄だっ　</a:t>
            </a:r>
            <a:endParaRPr lang="en-US" altLang="ja-JP" sz="40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</a:t>
            </a:r>
            <a:r>
              <a:rPr kumimoji="1"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た</a:t>
            </a:r>
            <a:r>
              <a:rPr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。</a:t>
            </a:r>
            <a:endParaRPr kumimoji="1" lang="en-US" altLang="ja-JP" sz="40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3030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est_-_32812 (1080p)">
            <a:hlinkClick r:id="" action="ppaction://media"/>
            <a:extLst>
              <a:ext uri="{FF2B5EF4-FFF2-40B4-BE49-F238E27FC236}">
                <a16:creationId xmlns:a16="http://schemas.microsoft.com/office/drawing/2014/main" id="{075D240A-CB69-AD2A-7F77-F41189848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46D892F-CA4C-BD55-10FD-20AA994090F7}"/>
              </a:ext>
            </a:extLst>
          </p:cNvPr>
          <p:cNvSpPr txBox="1"/>
          <p:nvPr/>
        </p:nvSpPr>
        <p:spPr>
          <a:xfrm>
            <a:off x="2567630" y="890953"/>
            <a:ext cx="7056740" cy="450892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ja-JP" sz="28700" b="1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END</a:t>
            </a:r>
            <a:endParaRPr kumimoji="1" lang="ja-JP" altLang="en-US" sz="28700" b="1">
              <a:solidFill>
                <a:schemeClr val="bg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DB18E8-ABA4-5229-5845-BCF5B1772FB1}"/>
              </a:ext>
            </a:extLst>
          </p:cNvPr>
          <p:cNvSpPr txBox="1"/>
          <p:nvPr/>
        </p:nvSpPr>
        <p:spPr>
          <a:xfrm>
            <a:off x="3585537" y="5136050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お疲れさまでした。</a:t>
            </a:r>
            <a:endParaRPr kumimoji="1" lang="ja-JP" altLang="en-US" sz="4800">
              <a:solidFill>
                <a:schemeClr val="bg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54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4C7EE72-0F07-3D4D-EFC9-1C58E90167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7643" y="222070"/>
            <a:ext cx="10685417" cy="6266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　　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BF91911-AD2D-FF38-BCC2-044508922393}"/>
              </a:ext>
            </a:extLst>
          </p:cNvPr>
          <p:cNvSpPr/>
          <p:nvPr/>
        </p:nvSpPr>
        <p:spPr>
          <a:xfrm>
            <a:off x="1245329" y="552531"/>
            <a:ext cx="2597285" cy="8852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>
                <a:solidFill>
                  <a:schemeClr val="bg2">
                    <a:lumMod val="25000"/>
                  </a:schemeClr>
                </a:solidFill>
                <a:latin typeface="+mn-ea"/>
              </a:rPr>
              <a:t>目次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5967E0-2E37-751D-1421-23A72A662E49}"/>
              </a:ext>
            </a:extLst>
          </p:cNvPr>
          <p:cNvSpPr txBox="1"/>
          <p:nvPr/>
        </p:nvSpPr>
        <p:spPr>
          <a:xfrm>
            <a:off x="3396345" y="2898841"/>
            <a:ext cx="646611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3200">
                <a:solidFill>
                  <a:schemeClr val="bg2">
                    <a:lumMod val="25000"/>
                  </a:schemeClr>
                </a:solidFill>
                <a:ea typeface="游ゴシック"/>
              </a:rPr>
              <a:t>▶ </a:t>
            </a:r>
            <a:r>
              <a:rPr kumimoji="1"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ビジネスモデル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FCA9C07-D7F1-A537-50C0-D742CEAE1646}"/>
              </a:ext>
            </a:extLst>
          </p:cNvPr>
          <p:cNvSpPr txBox="1"/>
          <p:nvPr/>
        </p:nvSpPr>
        <p:spPr>
          <a:xfrm>
            <a:off x="3396345" y="2087016"/>
            <a:ext cx="646611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3200">
                <a:solidFill>
                  <a:schemeClr val="bg2">
                    <a:lumMod val="25000"/>
                  </a:schemeClr>
                </a:solidFill>
                <a:ea typeface="游ゴシック"/>
              </a:rPr>
              <a:t>▶ </a:t>
            </a:r>
            <a:r>
              <a:rPr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システム概要</a:t>
            </a:r>
            <a:endParaRPr kumimoji="1" lang="ja-JP" altLang="en-US" sz="40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5EACAEE-A5A1-CCCF-C532-88D9C1CCF896}"/>
              </a:ext>
            </a:extLst>
          </p:cNvPr>
          <p:cNvSpPr txBox="1"/>
          <p:nvPr/>
        </p:nvSpPr>
        <p:spPr>
          <a:xfrm>
            <a:off x="3396345" y="4719608"/>
            <a:ext cx="646611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3200">
                <a:solidFill>
                  <a:schemeClr val="bg2">
                    <a:lumMod val="25000"/>
                  </a:schemeClr>
                </a:solidFill>
                <a:ea typeface="游ゴシック"/>
              </a:rPr>
              <a:t>▶ </a:t>
            </a:r>
            <a:r>
              <a:rPr kumimoji="1"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制作物</a:t>
            </a: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919EE389-D830-9F50-5C04-6E4CE86EC4F6}"/>
              </a:ext>
            </a:extLst>
          </p:cNvPr>
          <p:cNvSpPr/>
          <p:nvPr/>
        </p:nvSpPr>
        <p:spPr>
          <a:xfrm>
            <a:off x="1645921" y="2112327"/>
            <a:ext cx="1045029" cy="308669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006E798-5083-DDCD-67EB-846A4C5FD53E}"/>
              </a:ext>
            </a:extLst>
          </p:cNvPr>
          <p:cNvSpPr txBox="1"/>
          <p:nvPr/>
        </p:nvSpPr>
        <p:spPr>
          <a:xfrm>
            <a:off x="3396345" y="3778925"/>
            <a:ext cx="646611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3200">
                <a:solidFill>
                  <a:schemeClr val="bg2">
                    <a:lumMod val="25000"/>
                  </a:schemeClr>
                </a:solidFill>
                <a:ea typeface="游ゴシック"/>
              </a:rPr>
              <a:t>▶ </a:t>
            </a:r>
            <a:r>
              <a:rPr kumimoji="1"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キャッシュフロー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6BD7CB7-4BC2-85F7-0DCD-0DD765FAFE60}"/>
              </a:ext>
            </a:extLst>
          </p:cNvPr>
          <p:cNvGrpSpPr/>
          <p:nvPr/>
        </p:nvGrpSpPr>
        <p:grpSpPr>
          <a:xfrm>
            <a:off x="5320811" y="7848498"/>
            <a:ext cx="1550377" cy="1568885"/>
            <a:chOff x="5024846" y="1678565"/>
            <a:chExt cx="1071154" cy="1040685"/>
          </a:xfrm>
        </p:grpSpPr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4A198A12-DD2A-DF40-158D-0DC859772F31}"/>
                </a:ext>
              </a:extLst>
            </p:cNvPr>
            <p:cNvSpPr/>
            <p:nvPr/>
          </p:nvSpPr>
          <p:spPr>
            <a:xfrm>
              <a:off x="5024846" y="1678565"/>
              <a:ext cx="1071154" cy="104068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グラフィックス 15" descr="データベース 単色塗りつぶし">
              <a:extLst>
                <a:ext uri="{FF2B5EF4-FFF2-40B4-BE49-F238E27FC236}">
                  <a16:creationId xmlns:a16="http://schemas.microsoft.com/office/drawing/2014/main" id="{C5B3C716-F788-D02B-20C1-F177EEBC8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11931" y="1741707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E7C0F2B-376C-D44E-A396-AB2D6446DD15}"/>
              </a:ext>
            </a:extLst>
          </p:cNvPr>
          <p:cNvGrpSpPr/>
          <p:nvPr/>
        </p:nvGrpSpPr>
        <p:grpSpPr>
          <a:xfrm>
            <a:off x="2396332" y="-2932852"/>
            <a:ext cx="1419489" cy="1329136"/>
            <a:chOff x="1274719" y="3080646"/>
            <a:chExt cx="1071154" cy="1040685"/>
          </a:xfrm>
        </p:grpSpPr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110EDE09-4907-6B22-6E08-D64C4B8EB1EE}"/>
                </a:ext>
              </a:extLst>
            </p:cNvPr>
            <p:cNvSpPr/>
            <p:nvPr/>
          </p:nvSpPr>
          <p:spPr>
            <a:xfrm>
              <a:off x="1274719" y="3080646"/>
              <a:ext cx="1071154" cy="104068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グラフィックス 18" descr="ボリューム 単色塗りつぶし">
              <a:extLst>
                <a:ext uri="{FF2B5EF4-FFF2-40B4-BE49-F238E27FC236}">
                  <a16:creationId xmlns:a16="http://schemas.microsoft.com/office/drawing/2014/main" id="{1438541F-A3F3-635F-7014-7E333AF60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79221" y="3143788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503BD30-BBD1-F7F6-075E-3ED4248A566C}"/>
              </a:ext>
            </a:extLst>
          </p:cNvPr>
          <p:cNvGrpSpPr/>
          <p:nvPr/>
        </p:nvGrpSpPr>
        <p:grpSpPr>
          <a:xfrm>
            <a:off x="9085923" y="-2977127"/>
            <a:ext cx="1419489" cy="1368318"/>
            <a:chOff x="9460532" y="3609686"/>
            <a:chExt cx="1419489" cy="1368318"/>
          </a:xfrm>
        </p:grpSpPr>
        <p:sp>
          <p:nvSpPr>
            <p:cNvPr id="22" name="四角形: 角を丸くする 21">
              <a:extLst>
                <a:ext uri="{FF2B5EF4-FFF2-40B4-BE49-F238E27FC236}">
                  <a16:creationId xmlns:a16="http://schemas.microsoft.com/office/drawing/2014/main" id="{70FD7CA8-3E25-0DBC-88EF-211B472BA075}"/>
                </a:ext>
              </a:extLst>
            </p:cNvPr>
            <p:cNvSpPr/>
            <p:nvPr/>
          </p:nvSpPr>
          <p:spPr>
            <a:xfrm>
              <a:off x="9460532" y="3609686"/>
              <a:ext cx="1419489" cy="136831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3" name="グラフィックス 22" descr="スマート フォン 単色塗りつぶし">
              <a:extLst>
                <a:ext uri="{FF2B5EF4-FFF2-40B4-BE49-F238E27FC236}">
                  <a16:creationId xmlns:a16="http://schemas.microsoft.com/office/drawing/2014/main" id="{9E52C2EE-E5B0-7186-CDF6-8AEBE9A2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3298" y="3670492"/>
              <a:ext cx="1246705" cy="1246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94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 descr="人, 男, スーツ, 女性 が含まれている画像&#10;&#10;自動的に生成された説明">
            <a:extLst>
              <a:ext uri="{FF2B5EF4-FFF2-40B4-BE49-F238E27FC236}">
                <a16:creationId xmlns:a16="http://schemas.microsoft.com/office/drawing/2014/main" id="{FD8D5523-5543-FED7-6019-1C85AE70A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85" y="9306"/>
            <a:ext cx="2351315" cy="155920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CDFD0E-DF5E-32BB-D042-AC0944F36AB8}"/>
              </a:ext>
            </a:extLst>
          </p:cNvPr>
          <p:cNvSpPr txBox="1"/>
          <p:nvPr/>
        </p:nvSpPr>
        <p:spPr>
          <a:xfrm>
            <a:off x="363895" y="32657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概要（目的）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CC7E45-DCA0-6238-5B4C-490055B9201B}"/>
              </a:ext>
            </a:extLst>
          </p:cNvPr>
          <p:cNvSpPr txBox="1"/>
          <p:nvPr/>
        </p:nvSpPr>
        <p:spPr>
          <a:xfrm>
            <a:off x="363894" y="1159384"/>
            <a:ext cx="9642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使用しているユーザーが、周囲の静かでリラックスできる</a:t>
            </a:r>
            <a:endParaRPr lang="en-US" altLang="ja-JP" sz="2800" b="1">
              <a:solidFill>
                <a:sysClr val="windowText" lastClr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場所</a:t>
            </a:r>
            <a:r>
              <a:rPr lang="en-US" altLang="ja-JP" sz="28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28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空間</a:t>
            </a:r>
            <a:r>
              <a:rPr lang="en-US" altLang="ja-JP" sz="28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lang="ja-JP" altLang="en-US" sz="28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を探しだし、ストレスを和らげる手助けをする。</a:t>
            </a:r>
          </a:p>
        </p:txBody>
      </p:sp>
      <p:pic>
        <p:nvPicPr>
          <p:cNvPr id="8" name="図 7" descr="草を食べている女性&#10;&#10;低い精度で自動的に生成された説明">
            <a:extLst>
              <a:ext uri="{FF2B5EF4-FFF2-40B4-BE49-F238E27FC236}">
                <a16:creationId xmlns:a16="http://schemas.microsoft.com/office/drawing/2014/main" id="{0F480B11-23ED-EA09-BA6A-A65B82B23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 r="27599"/>
          <a:stretch/>
        </p:blipFill>
        <p:spPr>
          <a:xfrm>
            <a:off x="488950" y="3366181"/>
            <a:ext cx="3398159" cy="2918732"/>
          </a:xfrm>
          <a:prstGeom prst="rect">
            <a:avLst/>
          </a:prstGeom>
        </p:spPr>
      </p:pic>
      <p:pic>
        <p:nvPicPr>
          <p:cNvPr id="15" name="図 14" descr="ベンチで本を読んでいる人&#10;&#10;低い精度で自動的に生成された説明">
            <a:extLst>
              <a:ext uri="{FF2B5EF4-FFF2-40B4-BE49-F238E27FC236}">
                <a16:creationId xmlns:a16="http://schemas.microsoft.com/office/drawing/2014/main" id="{2B8EAC5D-50CD-7AAD-0E2D-D9E75F1B3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7" t="511" r="22643" b="-255"/>
          <a:stretch/>
        </p:blipFill>
        <p:spPr>
          <a:xfrm>
            <a:off x="4600321" y="3366181"/>
            <a:ext cx="3546929" cy="291873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D4891FF-4CFE-ACE1-7E3C-21B36C2AC0A8}"/>
              </a:ext>
            </a:extLst>
          </p:cNvPr>
          <p:cNvSpPr txBox="1"/>
          <p:nvPr/>
        </p:nvSpPr>
        <p:spPr>
          <a:xfrm>
            <a:off x="104777" y="25133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使用用途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A86922D-CFC3-298E-B6A2-25DF44C6F9B4}"/>
              </a:ext>
            </a:extLst>
          </p:cNvPr>
          <p:cNvSpPr txBox="1"/>
          <p:nvPr/>
        </p:nvSpPr>
        <p:spPr>
          <a:xfrm flipH="1">
            <a:off x="1170502" y="2833081"/>
            <a:ext cx="251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都心での昼食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845BEE9-4C2B-6136-93BC-A23814E762AE}"/>
              </a:ext>
            </a:extLst>
          </p:cNvPr>
          <p:cNvSpPr txBox="1"/>
          <p:nvPr/>
        </p:nvSpPr>
        <p:spPr>
          <a:xfrm flipH="1">
            <a:off x="5451277" y="2833078"/>
            <a:ext cx="269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屋外での読書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33B10FF-27BF-2D45-B49A-57EE6CA1CB81}"/>
              </a:ext>
            </a:extLst>
          </p:cNvPr>
          <p:cNvSpPr txBox="1"/>
          <p:nvPr/>
        </p:nvSpPr>
        <p:spPr>
          <a:xfrm flipH="1">
            <a:off x="8507311" y="2833078"/>
            <a:ext cx="3546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広い大学のキャンパス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3A4808E-AC38-577E-CDD0-914CE70AE3F3}"/>
              </a:ext>
            </a:extLst>
          </p:cNvPr>
          <p:cNvSpPr txBox="1"/>
          <p:nvPr/>
        </p:nvSpPr>
        <p:spPr>
          <a:xfrm>
            <a:off x="10154659" y="157560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ysClr val="windowText" lastClr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ストレスダウン</a:t>
            </a:r>
          </a:p>
        </p:txBody>
      </p:sp>
      <p:pic>
        <p:nvPicPr>
          <p:cNvPr id="6148" name="Picture 4" descr="同志社大学 京田辺キャンパス (Doshisha University Kyotanabe Campus) - 多々羅都谷1-3">
            <a:extLst>
              <a:ext uri="{FF2B5EF4-FFF2-40B4-BE49-F238E27FC236}">
                <a16:creationId xmlns:a16="http://schemas.microsoft.com/office/drawing/2014/main" id="{B64ED771-99A6-A3E6-B597-3BBB6FB8A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44" y="3366180"/>
            <a:ext cx="2918733" cy="29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0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25DB-F0CA-1F3E-0CA8-64468486B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6352413-CDEB-32D1-0D42-1DF6ED1ADD5F}"/>
              </a:ext>
            </a:extLst>
          </p:cNvPr>
          <p:cNvSpPr/>
          <p:nvPr/>
        </p:nvSpPr>
        <p:spPr>
          <a:xfrm>
            <a:off x="252552" y="134519"/>
            <a:ext cx="3535677" cy="8852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latin typeface="游ゴシック"/>
                <a:ea typeface="游ゴシック"/>
              </a:rPr>
              <a:t>システム概要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18632BE-DCF2-CF49-9B11-1DE9CB59F8FE}"/>
              </a:ext>
            </a:extLst>
          </p:cNvPr>
          <p:cNvGrpSpPr/>
          <p:nvPr/>
        </p:nvGrpSpPr>
        <p:grpSpPr>
          <a:xfrm>
            <a:off x="2592982" y="3571613"/>
            <a:ext cx="1419489" cy="1329136"/>
            <a:chOff x="1274719" y="3080646"/>
            <a:chExt cx="1071154" cy="1040685"/>
          </a:xfrm>
        </p:grpSpPr>
        <p:sp>
          <p:nvSpPr>
            <p:cNvPr id="2" name="四角形: 角を丸くする 1">
              <a:extLst>
                <a:ext uri="{FF2B5EF4-FFF2-40B4-BE49-F238E27FC236}">
                  <a16:creationId xmlns:a16="http://schemas.microsoft.com/office/drawing/2014/main" id="{A25823C9-5113-F913-B63D-B995594F78A3}"/>
                </a:ext>
              </a:extLst>
            </p:cNvPr>
            <p:cNvSpPr/>
            <p:nvPr/>
          </p:nvSpPr>
          <p:spPr>
            <a:xfrm>
              <a:off x="1274719" y="3080646"/>
              <a:ext cx="1071154" cy="104068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グラフィックス 6" descr="ボリューム 単色塗りつぶし">
              <a:extLst>
                <a:ext uri="{FF2B5EF4-FFF2-40B4-BE49-F238E27FC236}">
                  <a16:creationId xmlns:a16="http://schemas.microsoft.com/office/drawing/2014/main" id="{0087AEE7-58DE-5B08-4339-C1CFBEED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9221" y="3143788"/>
              <a:ext cx="914400" cy="914400"/>
            </a:xfrm>
            <a:prstGeom prst="rect">
              <a:avLst/>
            </a:prstGeom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372C805-6179-9F6F-962B-EB0EBAE5E8A8}"/>
              </a:ext>
            </a:extLst>
          </p:cNvPr>
          <p:cNvSpPr txBox="1"/>
          <p:nvPr/>
        </p:nvSpPr>
        <p:spPr>
          <a:xfrm>
            <a:off x="2592982" y="5112468"/>
            <a:ext cx="208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音センサー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45833C3-A704-4D02-0690-AD99624A7510}"/>
              </a:ext>
            </a:extLst>
          </p:cNvPr>
          <p:cNvGrpSpPr/>
          <p:nvPr/>
        </p:nvGrpSpPr>
        <p:grpSpPr>
          <a:xfrm>
            <a:off x="6048102" y="1004496"/>
            <a:ext cx="1550377" cy="1568885"/>
            <a:chOff x="5024846" y="1678565"/>
            <a:chExt cx="1071154" cy="1040685"/>
          </a:xfrm>
        </p:grpSpPr>
        <p:sp>
          <p:nvSpPr>
            <p:cNvPr id="11" name="四角形: 角を丸くする 10">
              <a:extLst>
                <a:ext uri="{FF2B5EF4-FFF2-40B4-BE49-F238E27FC236}">
                  <a16:creationId xmlns:a16="http://schemas.microsoft.com/office/drawing/2014/main" id="{F77B852E-56D9-4D53-931A-712C00E5543E}"/>
                </a:ext>
              </a:extLst>
            </p:cNvPr>
            <p:cNvSpPr/>
            <p:nvPr/>
          </p:nvSpPr>
          <p:spPr>
            <a:xfrm>
              <a:off x="5024846" y="1678565"/>
              <a:ext cx="1071154" cy="104068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グラフィックス 13" descr="データベース 単色塗りつぶし">
              <a:extLst>
                <a:ext uri="{FF2B5EF4-FFF2-40B4-BE49-F238E27FC236}">
                  <a16:creationId xmlns:a16="http://schemas.microsoft.com/office/drawing/2014/main" id="{46F12A2B-21CC-8486-1766-04F9F8066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1931" y="1741707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7CCFD29-8795-343E-F28E-1559FFFB9B37}"/>
              </a:ext>
            </a:extLst>
          </p:cNvPr>
          <p:cNvSpPr txBox="1"/>
          <p:nvPr/>
        </p:nvSpPr>
        <p:spPr>
          <a:xfrm>
            <a:off x="5869576" y="2651763"/>
            <a:ext cx="2603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/>
              <a:t>データベース</a:t>
            </a:r>
            <a:endParaRPr kumimoji="1" lang="ja-JP" altLang="en-US" sz="2400" b="1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034F8F7-2296-FEC2-8EC2-6331DFA143F6}"/>
              </a:ext>
            </a:extLst>
          </p:cNvPr>
          <p:cNvSpPr txBox="1"/>
          <p:nvPr/>
        </p:nvSpPr>
        <p:spPr>
          <a:xfrm>
            <a:off x="8917572" y="5064088"/>
            <a:ext cx="2756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アプリケーション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A383737-169F-39C0-4F19-6CA3B572B355}"/>
              </a:ext>
            </a:extLst>
          </p:cNvPr>
          <p:cNvCxnSpPr/>
          <p:nvPr/>
        </p:nvCxnSpPr>
        <p:spPr>
          <a:xfrm flipV="1">
            <a:off x="4106094" y="2286000"/>
            <a:ext cx="1639386" cy="1323686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D39F1B47-B002-1490-1116-275C5B1DC5DC}"/>
              </a:ext>
            </a:extLst>
          </p:cNvPr>
          <p:cNvCxnSpPr>
            <a:cxnSpLocks/>
          </p:cNvCxnSpPr>
          <p:nvPr/>
        </p:nvCxnSpPr>
        <p:spPr>
          <a:xfrm>
            <a:off x="7891064" y="2280550"/>
            <a:ext cx="1520724" cy="1329136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C4C443E-5FC2-BDE4-5195-9E07EEDF5094}"/>
              </a:ext>
            </a:extLst>
          </p:cNvPr>
          <p:cNvSpPr txBox="1"/>
          <p:nvPr/>
        </p:nvSpPr>
        <p:spPr>
          <a:xfrm>
            <a:off x="640320" y="3440537"/>
            <a:ext cx="2087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外部から</a:t>
            </a:r>
            <a:endParaRPr kumimoji="1" lang="en-US" altLang="ja-JP" sz="2000"/>
          </a:p>
          <a:p>
            <a:r>
              <a:rPr lang="ja-JP" altLang="en-US" sz="2000"/>
              <a:t>音の取り込み</a:t>
            </a:r>
            <a:endParaRPr kumimoji="1" lang="ja-JP" altLang="en-US" sz="200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0318F76-55AB-3989-3DB5-91B0829D9BEB}"/>
              </a:ext>
            </a:extLst>
          </p:cNvPr>
          <p:cNvSpPr txBox="1"/>
          <p:nvPr/>
        </p:nvSpPr>
        <p:spPr>
          <a:xfrm>
            <a:off x="2805254" y="2522518"/>
            <a:ext cx="2361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場所、音の大きさ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BC5C719-F564-EC7B-4B13-B1FC95550F60}"/>
              </a:ext>
            </a:extLst>
          </p:cNvPr>
          <p:cNvSpPr txBox="1"/>
          <p:nvPr/>
        </p:nvSpPr>
        <p:spPr>
          <a:xfrm>
            <a:off x="8686264" y="2510140"/>
            <a:ext cx="236273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2000">
                <a:ea typeface="游ゴシック"/>
              </a:rPr>
              <a:t>静かな場所の表示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B25D4942-C235-3CF5-3660-005B4A9B5011}"/>
              </a:ext>
            </a:extLst>
          </p:cNvPr>
          <p:cNvGrpSpPr/>
          <p:nvPr/>
        </p:nvGrpSpPr>
        <p:grpSpPr>
          <a:xfrm>
            <a:off x="9460532" y="3609686"/>
            <a:ext cx="1419489" cy="1368318"/>
            <a:chOff x="9460532" y="3609686"/>
            <a:chExt cx="1419489" cy="1368318"/>
          </a:xfrm>
        </p:grpSpPr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242431C4-3083-7A3B-8EDC-73A0412591B8}"/>
                </a:ext>
              </a:extLst>
            </p:cNvPr>
            <p:cNvSpPr/>
            <p:nvPr/>
          </p:nvSpPr>
          <p:spPr>
            <a:xfrm>
              <a:off x="9460532" y="3609686"/>
              <a:ext cx="1419489" cy="136831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7" name="グラフィックス 46" descr="スマート フォン 単色塗りつぶし">
              <a:extLst>
                <a:ext uri="{FF2B5EF4-FFF2-40B4-BE49-F238E27FC236}">
                  <a16:creationId xmlns:a16="http://schemas.microsoft.com/office/drawing/2014/main" id="{F4C0D112-0298-A9CD-694C-83A734990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3298" y="3670492"/>
              <a:ext cx="1246705" cy="1246705"/>
            </a:xfrm>
            <a:prstGeom prst="rect">
              <a:avLst/>
            </a:prstGeom>
          </p:spPr>
        </p:pic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AF92D38B-832B-B362-9C21-6E29B189D1DE}"/>
              </a:ext>
            </a:extLst>
          </p:cNvPr>
          <p:cNvCxnSpPr>
            <a:cxnSpLocks/>
          </p:cNvCxnSpPr>
          <p:nvPr/>
        </p:nvCxnSpPr>
        <p:spPr>
          <a:xfrm flipV="1">
            <a:off x="336199" y="4358103"/>
            <a:ext cx="2080543" cy="213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C56EC2-F91D-AB68-7F73-C71B545B5199}"/>
              </a:ext>
            </a:extLst>
          </p:cNvPr>
          <p:cNvSpPr txBox="1"/>
          <p:nvPr/>
        </p:nvSpPr>
        <p:spPr>
          <a:xfrm>
            <a:off x="4543697" y="320040"/>
            <a:ext cx="699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/>
              <a:t>作成物：</a:t>
            </a:r>
            <a:r>
              <a:rPr lang="ja-JP" altLang="en-US" sz="3600" b="1"/>
              <a:t>ストレスフリーマップ</a:t>
            </a:r>
            <a:endParaRPr kumimoji="1" lang="ja-JP" altLang="en-US" sz="3600" b="1"/>
          </a:p>
        </p:txBody>
      </p:sp>
    </p:spTree>
    <p:extLst>
      <p:ext uri="{BB962C8B-B14F-4D97-AF65-F5344CB8AC3E}">
        <p14:creationId xmlns:p14="http://schemas.microsoft.com/office/powerpoint/2010/main" val="453908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25DB-F0CA-1F3E-0CA8-64468486B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6352413-CDEB-32D1-0D42-1DF6ED1ADD5F}"/>
              </a:ext>
            </a:extLst>
          </p:cNvPr>
          <p:cNvSpPr/>
          <p:nvPr/>
        </p:nvSpPr>
        <p:spPr>
          <a:xfrm>
            <a:off x="176352" y="-441214"/>
            <a:ext cx="3535677" cy="8852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latin typeface="游ゴシック"/>
                <a:ea typeface="游ゴシック"/>
              </a:rPr>
              <a:t>システム概要</a:t>
            </a:r>
          </a:p>
        </p:txBody>
      </p:sp>
      <p:pic>
        <p:nvPicPr>
          <p:cNvPr id="13" name="グラフィックス 12" descr="セキュリティ カメラ 単色塗りつぶし">
            <a:extLst>
              <a:ext uri="{FF2B5EF4-FFF2-40B4-BE49-F238E27FC236}">
                <a16:creationId xmlns:a16="http://schemas.microsoft.com/office/drawing/2014/main" id="{F7E10BB0-7404-86C1-B705-836379E35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462" y="4660394"/>
            <a:ext cx="1425999" cy="1425999"/>
          </a:xfrm>
          <a:prstGeom prst="rect">
            <a:avLst/>
          </a:prstGeom>
        </p:spPr>
      </p:pic>
      <p:pic>
        <p:nvPicPr>
          <p:cNvPr id="1028" name="Picture 4" descr="General Purpose Tools in EMLAB / Object Detector / YOLO / YOLOv5-ROS · GitLab">
            <a:extLst>
              <a:ext uri="{FF2B5EF4-FFF2-40B4-BE49-F238E27FC236}">
                <a16:creationId xmlns:a16="http://schemas.microsoft.com/office/drawing/2014/main" id="{76128AA4-099E-7CC8-52EB-97CF39F52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1" b="33883"/>
          <a:stretch/>
        </p:blipFill>
        <p:spPr bwMode="auto">
          <a:xfrm>
            <a:off x="2332508" y="3680760"/>
            <a:ext cx="1756248" cy="54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– Logos Download">
            <a:extLst>
              <a:ext uri="{FF2B5EF4-FFF2-40B4-BE49-F238E27FC236}">
                <a16:creationId xmlns:a16="http://schemas.microsoft.com/office/drawing/2014/main" id="{52157FA2-828B-77FC-FFB5-944EE909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508" y="1914828"/>
            <a:ext cx="1587955" cy="158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59DDF758-3273-21D0-5753-A7ABBF61E14D}"/>
              </a:ext>
            </a:extLst>
          </p:cNvPr>
          <p:cNvSpPr/>
          <p:nvPr/>
        </p:nvSpPr>
        <p:spPr>
          <a:xfrm>
            <a:off x="1358646" y="1182113"/>
            <a:ext cx="3535677" cy="501529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BB0C896-08EC-DA33-C6AB-8F714C2E0697}"/>
              </a:ext>
            </a:extLst>
          </p:cNvPr>
          <p:cNvSpPr txBox="1"/>
          <p:nvPr/>
        </p:nvSpPr>
        <p:spPr>
          <a:xfrm>
            <a:off x="2494464" y="6197409"/>
            <a:ext cx="197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　</a:t>
            </a:r>
            <a:r>
              <a:rPr lang="en-US" altLang="ja-JP" b="1"/>
              <a:t>Server</a:t>
            </a:r>
          </a:p>
          <a:p>
            <a:r>
              <a:rPr lang="ja-JP" altLang="en-US" b="1"/>
              <a:t>バックエンド</a:t>
            </a:r>
            <a:endParaRPr kumimoji="1" lang="ja-JP" altLang="en-US" b="1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59878D1-4946-C524-1E28-112CF8524B96}"/>
              </a:ext>
            </a:extLst>
          </p:cNvPr>
          <p:cNvSpPr txBox="1"/>
          <p:nvPr/>
        </p:nvSpPr>
        <p:spPr>
          <a:xfrm>
            <a:off x="2013416" y="1434117"/>
            <a:ext cx="23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Python</a:t>
            </a:r>
            <a:r>
              <a:rPr kumimoji="1" lang="ja-JP" altLang="en-US" b="1"/>
              <a:t>で物体検知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3C36FAE7-F5B9-DA41-3785-FD78565D7166}"/>
              </a:ext>
            </a:extLst>
          </p:cNvPr>
          <p:cNvSpPr/>
          <p:nvPr/>
        </p:nvSpPr>
        <p:spPr>
          <a:xfrm>
            <a:off x="4224059" y="3058618"/>
            <a:ext cx="1340528" cy="1162975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API</a:t>
            </a:r>
            <a:endParaRPr kumimoji="1" lang="ja-JP" altLang="en-US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95B061-1E31-C578-64D7-6B350F35143F}"/>
              </a:ext>
            </a:extLst>
          </p:cNvPr>
          <p:cNvSpPr txBox="1"/>
          <p:nvPr/>
        </p:nvSpPr>
        <p:spPr>
          <a:xfrm>
            <a:off x="4540008" y="3429000"/>
            <a:ext cx="1045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/>
              <a:t>API</a:t>
            </a:r>
            <a:endParaRPr kumimoji="1" lang="ja-JP" altLang="en-US" sz="2400" b="1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64BBBDA6-B689-0B8A-115C-CC3CA62E0B99}"/>
              </a:ext>
            </a:extLst>
          </p:cNvPr>
          <p:cNvSpPr/>
          <p:nvPr/>
        </p:nvSpPr>
        <p:spPr>
          <a:xfrm>
            <a:off x="7454498" y="1299003"/>
            <a:ext cx="3535677" cy="501529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Picture 12" descr="Vuejs Logo Stickers">
            <a:extLst>
              <a:ext uri="{FF2B5EF4-FFF2-40B4-BE49-F238E27FC236}">
                <a16:creationId xmlns:a16="http://schemas.microsoft.com/office/drawing/2014/main" id="{942603F4-10EC-7AAD-A649-93588C0C1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2" r="24622"/>
          <a:stretch/>
        </p:blipFill>
        <p:spPr bwMode="auto">
          <a:xfrm>
            <a:off x="8364281" y="1395441"/>
            <a:ext cx="1306849" cy="157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Introduction to leaflet js - YouTube">
            <a:extLst>
              <a:ext uri="{FF2B5EF4-FFF2-40B4-BE49-F238E27FC236}">
                <a16:creationId xmlns:a16="http://schemas.microsoft.com/office/drawing/2014/main" id="{F74B5331-EBD2-72B5-6126-DD5E5F11D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8" t="11972" r="18125" b="18613"/>
          <a:stretch/>
        </p:blipFill>
        <p:spPr bwMode="auto">
          <a:xfrm>
            <a:off x="8011238" y="2841616"/>
            <a:ext cx="2422195" cy="148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365AB95A-1953-F48C-3C08-0D8442855C66}"/>
              </a:ext>
            </a:extLst>
          </p:cNvPr>
          <p:cNvCxnSpPr>
            <a:cxnSpLocks/>
          </p:cNvCxnSpPr>
          <p:nvPr/>
        </p:nvCxnSpPr>
        <p:spPr>
          <a:xfrm>
            <a:off x="5189331" y="4964193"/>
            <a:ext cx="2045970" cy="0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6B06106C-9A9B-38AA-A3ED-0CCD582C11EB}"/>
              </a:ext>
            </a:extLst>
          </p:cNvPr>
          <p:cNvCxnSpPr>
            <a:cxnSpLocks/>
          </p:cNvCxnSpPr>
          <p:nvPr/>
        </p:nvCxnSpPr>
        <p:spPr>
          <a:xfrm flipH="1">
            <a:off x="5125134" y="2313364"/>
            <a:ext cx="2045970" cy="0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92B13F5-3EEA-E156-8D65-769CF9BB5B31}"/>
              </a:ext>
            </a:extLst>
          </p:cNvPr>
          <p:cNvSpPr txBox="1"/>
          <p:nvPr/>
        </p:nvSpPr>
        <p:spPr>
          <a:xfrm>
            <a:off x="8453551" y="6399334"/>
            <a:ext cx="197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/>
              <a:t>フロントエンド</a:t>
            </a:r>
            <a:endParaRPr lang="en-US" altLang="ja-JP" b="1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DCC840D-3FF6-DCB8-01DF-945F031B34CF}"/>
              </a:ext>
            </a:extLst>
          </p:cNvPr>
          <p:cNvSpPr txBox="1"/>
          <p:nvPr/>
        </p:nvSpPr>
        <p:spPr>
          <a:xfrm>
            <a:off x="5365018" y="5153596"/>
            <a:ext cx="197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/>
              <a:t>レスポンス</a:t>
            </a:r>
            <a:endParaRPr lang="en-US" altLang="ja-JP" b="1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FAC0CE1-3011-DB5A-E8F4-BDEC9582185C}"/>
              </a:ext>
            </a:extLst>
          </p:cNvPr>
          <p:cNvSpPr txBox="1"/>
          <p:nvPr/>
        </p:nvSpPr>
        <p:spPr>
          <a:xfrm>
            <a:off x="5564587" y="2480797"/>
            <a:ext cx="197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/>
              <a:t>リクエスト</a:t>
            </a:r>
            <a:endParaRPr lang="en-US" altLang="ja-JP" b="1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2D02FABA-CA67-6B9F-751A-53202F5AA64D}"/>
              </a:ext>
            </a:extLst>
          </p:cNvPr>
          <p:cNvSpPr/>
          <p:nvPr/>
        </p:nvSpPr>
        <p:spPr>
          <a:xfrm>
            <a:off x="245577" y="1112736"/>
            <a:ext cx="11748155" cy="573100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DDBCFDAD-91E9-EF28-FB93-DCDB872577A8}"/>
              </a:ext>
            </a:extLst>
          </p:cNvPr>
          <p:cNvSpPr/>
          <p:nvPr/>
        </p:nvSpPr>
        <p:spPr>
          <a:xfrm>
            <a:off x="5294158" y="601252"/>
            <a:ext cx="1340528" cy="1162975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API</a:t>
            </a:r>
            <a:endParaRPr kumimoji="1" lang="ja-JP" altLang="en-US" b="1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6188796-EECB-8F65-00F9-05531BB64B86}"/>
              </a:ext>
            </a:extLst>
          </p:cNvPr>
          <p:cNvSpPr txBox="1"/>
          <p:nvPr/>
        </p:nvSpPr>
        <p:spPr>
          <a:xfrm>
            <a:off x="5484782" y="992553"/>
            <a:ext cx="1045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/>
              <a:t>Flask</a:t>
            </a:r>
            <a:endParaRPr kumimoji="1" lang="ja-JP" altLang="en-US" sz="2400" b="1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0D5D1577-35C6-B84A-24B0-C516428D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687" y="4898972"/>
            <a:ext cx="1902766" cy="13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3DADF8E-BD27-AF3C-1455-8BDDA22CEB94}"/>
              </a:ext>
            </a:extLst>
          </p:cNvPr>
          <p:cNvCxnSpPr>
            <a:cxnSpLocks/>
          </p:cNvCxnSpPr>
          <p:nvPr/>
        </p:nvCxnSpPr>
        <p:spPr>
          <a:xfrm>
            <a:off x="9671130" y="4335501"/>
            <a:ext cx="0" cy="563471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06DE8E8D-A7A6-31E5-0864-7E5B0DC7190F}"/>
              </a:ext>
            </a:extLst>
          </p:cNvPr>
          <p:cNvCxnSpPr>
            <a:cxnSpLocks/>
          </p:cNvCxnSpPr>
          <p:nvPr/>
        </p:nvCxnSpPr>
        <p:spPr>
          <a:xfrm flipV="1">
            <a:off x="8895193" y="4330845"/>
            <a:ext cx="17988" cy="563471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5946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25DB-F0CA-1F3E-0CA8-64468486B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18D6D52-5DA8-B29E-033A-AFC8DE941874}"/>
              </a:ext>
            </a:extLst>
          </p:cNvPr>
          <p:cNvSpPr/>
          <p:nvPr/>
        </p:nvSpPr>
        <p:spPr>
          <a:xfrm>
            <a:off x="592181" y="3461365"/>
            <a:ext cx="3013167" cy="676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7DCB56D-86BC-8524-DE37-001F7C04BEEF}"/>
              </a:ext>
            </a:extLst>
          </p:cNvPr>
          <p:cNvSpPr/>
          <p:nvPr/>
        </p:nvSpPr>
        <p:spPr>
          <a:xfrm>
            <a:off x="592181" y="1687694"/>
            <a:ext cx="3013167" cy="676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FE83DA9-E07D-6198-508D-D5E344B6DFC8}"/>
              </a:ext>
            </a:extLst>
          </p:cNvPr>
          <p:cNvSpPr/>
          <p:nvPr/>
        </p:nvSpPr>
        <p:spPr>
          <a:xfrm>
            <a:off x="252552" y="134519"/>
            <a:ext cx="3535677" cy="8852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>
                <a:solidFill>
                  <a:schemeClr val="bg2">
                    <a:lumMod val="25000"/>
                  </a:schemeClr>
                </a:solidFill>
                <a:latin typeface="+mn-ea"/>
              </a:rPr>
              <a:t>ビジネスモデル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E7E3C8-8D31-656F-8FE8-4812DE23E109}"/>
              </a:ext>
            </a:extLst>
          </p:cNvPr>
          <p:cNvSpPr txBox="1"/>
          <p:nvPr/>
        </p:nvSpPr>
        <p:spPr>
          <a:xfrm>
            <a:off x="591876" y="1761186"/>
            <a:ext cx="302256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ターゲット層</a:t>
            </a:r>
            <a:endParaRPr lang="ja-JP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F17BD0-0B14-1975-62C5-D2DCAA409AEF}"/>
              </a:ext>
            </a:extLst>
          </p:cNvPr>
          <p:cNvSpPr txBox="1"/>
          <p:nvPr/>
        </p:nvSpPr>
        <p:spPr>
          <a:xfrm>
            <a:off x="647453" y="3522330"/>
            <a:ext cx="29648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2">
                    <a:lumMod val="25000"/>
                  </a:schemeClr>
                </a:solidFill>
              </a:rPr>
              <a:t>提供価値</a:t>
            </a:r>
            <a:endParaRPr lang="ja-JP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FE25FC-0E05-CB57-CF7C-7803898AAC2B}"/>
              </a:ext>
            </a:extLst>
          </p:cNvPr>
          <p:cNvSpPr txBox="1"/>
          <p:nvPr/>
        </p:nvSpPr>
        <p:spPr>
          <a:xfrm>
            <a:off x="4204062" y="1452796"/>
            <a:ext cx="6061165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集中できる環境を必要とする人</a:t>
            </a:r>
            <a:endParaRPr lang="en-US" altLang="ja-JP" sz="32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endParaRPr lang="en-US" altLang="ja-JP" sz="12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自宅付近の環境音がうるさい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EF4B924-9FA3-8960-1A91-00169CFB072E}"/>
              </a:ext>
            </a:extLst>
          </p:cNvPr>
          <p:cNvSpPr/>
          <p:nvPr/>
        </p:nvSpPr>
        <p:spPr>
          <a:xfrm>
            <a:off x="605244" y="5250140"/>
            <a:ext cx="3013167" cy="6766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A8B607D-F351-C921-254B-19D160F40374}"/>
              </a:ext>
            </a:extLst>
          </p:cNvPr>
          <p:cNvSpPr txBox="1"/>
          <p:nvPr/>
        </p:nvSpPr>
        <p:spPr>
          <a:xfrm>
            <a:off x="645253" y="5317571"/>
            <a:ext cx="2960495" cy="5981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2">
                    <a:lumMod val="25000"/>
                  </a:schemeClr>
                </a:solidFill>
              </a:rPr>
              <a:t>強み</a:t>
            </a:r>
            <a:endParaRPr lang="ja-JP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3AB25C7-6C9A-D750-A3D4-BF4621AE3B3E}"/>
              </a:ext>
            </a:extLst>
          </p:cNvPr>
          <p:cNvSpPr txBox="1"/>
          <p:nvPr/>
        </p:nvSpPr>
        <p:spPr>
          <a:xfrm>
            <a:off x="4204062" y="3168764"/>
            <a:ext cx="6061165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静かな場所の提供</a:t>
            </a:r>
            <a:endParaRPr lang="en-US" altLang="ja-JP" sz="32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endParaRPr lang="en-US" altLang="ja-JP" sz="12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ストレスを軽減し有意義な時間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7D52C3C-1F2F-D7F4-64CF-C9AB7E1E1E22}"/>
              </a:ext>
            </a:extLst>
          </p:cNvPr>
          <p:cNvSpPr txBox="1"/>
          <p:nvPr/>
        </p:nvSpPr>
        <p:spPr>
          <a:xfrm>
            <a:off x="4204062" y="5271633"/>
            <a:ext cx="60611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32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静かな場所の案内</a:t>
            </a:r>
            <a:endParaRPr lang="ja-JP" altLang="en-US" sz="32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B57C05D-6D2A-AC56-0D00-B7A7CE2A28B5}"/>
              </a:ext>
            </a:extLst>
          </p:cNvPr>
          <p:cNvSpPr/>
          <p:nvPr/>
        </p:nvSpPr>
        <p:spPr>
          <a:xfrm>
            <a:off x="404949" y="1350107"/>
            <a:ext cx="11194870" cy="1471470"/>
          </a:xfrm>
          <a:prstGeom prst="rect">
            <a:avLst/>
          </a:prstGeom>
          <a:noFill/>
          <a:ln w="38100">
            <a:solidFill>
              <a:schemeClr val="bg2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BF7A881-0675-D2BA-F5EB-7B023F2934B2}"/>
              </a:ext>
            </a:extLst>
          </p:cNvPr>
          <p:cNvSpPr/>
          <p:nvPr/>
        </p:nvSpPr>
        <p:spPr>
          <a:xfrm>
            <a:off x="413656" y="3056990"/>
            <a:ext cx="11194870" cy="1471470"/>
          </a:xfrm>
          <a:prstGeom prst="rect">
            <a:avLst/>
          </a:prstGeom>
          <a:noFill/>
          <a:ln w="38100">
            <a:solidFill>
              <a:schemeClr val="bg2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28DAD39-3DAA-40C4-88AC-D9D3C50E85FC}"/>
              </a:ext>
            </a:extLst>
          </p:cNvPr>
          <p:cNvSpPr/>
          <p:nvPr/>
        </p:nvSpPr>
        <p:spPr>
          <a:xfrm>
            <a:off x="426719" y="4781292"/>
            <a:ext cx="11194870" cy="1471470"/>
          </a:xfrm>
          <a:prstGeom prst="rect">
            <a:avLst/>
          </a:prstGeom>
          <a:noFill/>
          <a:ln w="38100">
            <a:solidFill>
              <a:schemeClr val="bg2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84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4C7EE72-0F07-3D4D-EFC9-1C58E90167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7643" y="222070"/>
            <a:ext cx="10685417" cy="6266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　　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BF91911-AD2D-FF38-BCC2-044508922393}"/>
              </a:ext>
            </a:extLst>
          </p:cNvPr>
          <p:cNvSpPr/>
          <p:nvPr/>
        </p:nvSpPr>
        <p:spPr>
          <a:xfrm>
            <a:off x="1245329" y="552532"/>
            <a:ext cx="3104729" cy="7078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latin typeface="+mn-ea"/>
              </a:rPr>
              <a:t>前回出た課題</a:t>
            </a:r>
            <a:endParaRPr kumimoji="1" lang="ja-JP" altLang="en-US" sz="3200" b="1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5967E0-2E37-751D-1421-23A72A662E49}"/>
              </a:ext>
            </a:extLst>
          </p:cNvPr>
          <p:cNvSpPr txBox="1"/>
          <p:nvPr/>
        </p:nvSpPr>
        <p:spPr>
          <a:xfrm>
            <a:off x="1065320" y="2060075"/>
            <a:ext cx="1046677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3200">
                <a:solidFill>
                  <a:schemeClr val="bg2">
                    <a:lumMod val="25000"/>
                  </a:schemeClr>
                </a:solidFill>
                <a:ea typeface="游ゴシック"/>
              </a:rPr>
              <a:t>▶ </a:t>
            </a:r>
            <a:r>
              <a:rPr kumimoji="1"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これを使った人は逆に一か所に集まって、</a:t>
            </a:r>
            <a:endParaRPr kumimoji="1" lang="en-US" altLang="ja-JP" sz="40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en-US" altLang="ja-JP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	</a:t>
            </a:r>
            <a:r>
              <a:rPr lang="ja-JP" altLang="en-US" sz="40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その場所はうるさくなるのではないか？</a:t>
            </a:r>
            <a:endParaRPr lang="en-US" altLang="ja-JP" sz="40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endParaRPr kumimoji="1" lang="en-US" altLang="ja-JP" sz="4000" b="1">
              <a:ea typeface="游ゴシック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28D63D-5C51-479B-7BA0-82D909F63E32}"/>
              </a:ext>
            </a:extLst>
          </p:cNvPr>
          <p:cNvSpPr txBox="1"/>
          <p:nvPr/>
        </p:nvSpPr>
        <p:spPr>
          <a:xfrm>
            <a:off x="1020803" y="4130052"/>
            <a:ext cx="1046677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ja-JP" altLang="en-US" sz="3200">
                <a:solidFill>
                  <a:srgbClr val="FF0000"/>
                </a:solidFill>
                <a:ea typeface="游ゴシック"/>
              </a:rPr>
              <a:t>▶</a:t>
            </a:r>
            <a:r>
              <a:rPr kumimoji="1" lang="ja-JP" altLang="en-US" sz="3200" b="1">
                <a:solidFill>
                  <a:srgbClr val="FF0000"/>
                </a:solidFill>
                <a:ea typeface="游ゴシック"/>
              </a:rPr>
              <a:t>解決策：</a:t>
            </a:r>
            <a:r>
              <a:rPr kumimoji="1" lang="en-US" altLang="ja-JP" sz="3200" b="1">
                <a:solidFill>
                  <a:srgbClr val="FF0000"/>
                </a:solidFill>
                <a:ea typeface="游ゴシック"/>
              </a:rPr>
              <a:t>AI</a:t>
            </a:r>
            <a:r>
              <a:rPr kumimoji="1" lang="ja-JP" altLang="en-US" sz="3200" b="1">
                <a:solidFill>
                  <a:srgbClr val="FF0000"/>
                </a:solidFill>
                <a:ea typeface="游ゴシック"/>
              </a:rPr>
              <a:t>を使って人を検知して、その情報を基に</a:t>
            </a:r>
            <a:r>
              <a:rPr kumimoji="1" lang="en-US" altLang="ja-JP" sz="3200" b="1">
                <a:solidFill>
                  <a:srgbClr val="FF0000"/>
                </a:solidFill>
                <a:ea typeface="游ゴシック"/>
              </a:rPr>
              <a:t>			 </a:t>
            </a:r>
            <a:r>
              <a:rPr kumimoji="1" lang="ja-JP" altLang="en-US" sz="3200" b="1">
                <a:solidFill>
                  <a:srgbClr val="FF0000"/>
                </a:solidFill>
                <a:ea typeface="游ゴシック"/>
              </a:rPr>
              <a:t>マップを更新し続ける</a:t>
            </a:r>
            <a:endParaRPr kumimoji="1" lang="en-US" altLang="ja-JP" sz="4000" b="1">
              <a:solidFill>
                <a:srgbClr val="FF0000"/>
              </a:solidFill>
              <a:ea typeface="游ゴシック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7A7438D-0667-58FE-A0F2-299843C3FFE5}"/>
              </a:ext>
            </a:extLst>
          </p:cNvPr>
          <p:cNvGrpSpPr/>
          <p:nvPr/>
        </p:nvGrpSpPr>
        <p:grpSpPr>
          <a:xfrm>
            <a:off x="9227987" y="-2171462"/>
            <a:ext cx="1699251" cy="1329136"/>
            <a:chOff x="8517531" y="1438013"/>
            <a:chExt cx="1699251" cy="1329136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675006DC-A8AD-7E9B-9C83-8155D2FDDF95}"/>
                </a:ext>
              </a:extLst>
            </p:cNvPr>
            <p:cNvSpPr/>
            <p:nvPr/>
          </p:nvSpPr>
          <p:spPr>
            <a:xfrm>
              <a:off x="8517531" y="1438013"/>
              <a:ext cx="1419489" cy="132913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88C17ACF-E869-05C6-7A97-F2CA51577B3D}"/>
                </a:ext>
              </a:extLst>
            </p:cNvPr>
            <p:cNvSpPr txBox="1"/>
            <p:nvPr/>
          </p:nvSpPr>
          <p:spPr>
            <a:xfrm>
              <a:off x="8550999" y="1438013"/>
              <a:ext cx="1665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>
                  <a:latin typeface="+mn-ea"/>
                </a:rPr>
                <a:t>利用者</a:t>
              </a:r>
            </a:p>
          </p:txBody>
        </p:sp>
        <p:pic>
          <p:nvPicPr>
            <p:cNvPr id="9" name="グラフィックス 8" descr="男性 単色塗りつぶし">
              <a:extLst>
                <a:ext uri="{FF2B5EF4-FFF2-40B4-BE49-F238E27FC236}">
                  <a16:creationId xmlns:a16="http://schemas.microsoft.com/office/drawing/2014/main" id="{4921DCFE-E125-31C9-5B68-7F2FEC814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70073" y="1852749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2571AC5-A466-7DC6-25E5-9996671C7D40}"/>
              </a:ext>
            </a:extLst>
          </p:cNvPr>
          <p:cNvGrpSpPr/>
          <p:nvPr/>
        </p:nvGrpSpPr>
        <p:grpSpPr>
          <a:xfrm>
            <a:off x="5546735" y="-2157316"/>
            <a:ext cx="1922957" cy="1715580"/>
            <a:chOff x="4913689" y="3290762"/>
            <a:chExt cx="1922957" cy="1715580"/>
          </a:xfrm>
        </p:grpSpPr>
        <p:sp>
          <p:nvSpPr>
            <p:cNvPr id="11" name="四角形: 角を丸くする 10">
              <a:extLst>
                <a:ext uri="{FF2B5EF4-FFF2-40B4-BE49-F238E27FC236}">
                  <a16:creationId xmlns:a16="http://schemas.microsoft.com/office/drawing/2014/main" id="{1B38B66C-2E26-CF22-48D0-EF03ED9555D6}"/>
                </a:ext>
              </a:extLst>
            </p:cNvPr>
            <p:cNvSpPr/>
            <p:nvPr/>
          </p:nvSpPr>
          <p:spPr>
            <a:xfrm>
              <a:off x="4930149" y="3290762"/>
              <a:ext cx="1735452" cy="158603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4DF77552-3150-0ED0-A803-696D572E42C6}"/>
                </a:ext>
              </a:extLst>
            </p:cNvPr>
            <p:cNvSpPr txBox="1"/>
            <p:nvPr/>
          </p:nvSpPr>
          <p:spPr>
            <a:xfrm>
              <a:off x="4913689" y="3331317"/>
              <a:ext cx="1922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>
                  <a:latin typeface="+mn-ea"/>
                </a:rPr>
                <a:t>自分たち</a:t>
              </a:r>
            </a:p>
          </p:txBody>
        </p:sp>
        <p:pic>
          <p:nvPicPr>
            <p:cNvPr id="13" name="グラフィックス 12" descr="グループ 単色塗りつぶし">
              <a:extLst>
                <a:ext uri="{FF2B5EF4-FFF2-40B4-BE49-F238E27FC236}">
                  <a16:creationId xmlns:a16="http://schemas.microsoft.com/office/drawing/2014/main" id="{03B95D56-3165-947F-3B66-1424B6431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88130" y="3586853"/>
              <a:ext cx="1419489" cy="1419489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9A528383-8BB2-68AF-B66F-863217883EDD}"/>
              </a:ext>
            </a:extLst>
          </p:cNvPr>
          <p:cNvGrpSpPr/>
          <p:nvPr/>
        </p:nvGrpSpPr>
        <p:grpSpPr>
          <a:xfrm>
            <a:off x="1868479" y="-2259010"/>
            <a:ext cx="1512834" cy="1586037"/>
            <a:chOff x="1152268" y="2731961"/>
            <a:chExt cx="1512834" cy="1586037"/>
          </a:xfrm>
        </p:grpSpPr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C979155C-F856-2F3A-094D-256DC073A81A}"/>
                </a:ext>
              </a:extLst>
            </p:cNvPr>
            <p:cNvSpPr/>
            <p:nvPr/>
          </p:nvSpPr>
          <p:spPr>
            <a:xfrm>
              <a:off x="1152268" y="2731961"/>
              <a:ext cx="1512834" cy="15860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グラフィックス 15" descr="建物 単色塗りつぶし">
              <a:extLst>
                <a:ext uri="{FF2B5EF4-FFF2-40B4-BE49-F238E27FC236}">
                  <a16:creationId xmlns:a16="http://schemas.microsoft.com/office/drawing/2014/main" id="{FD0E9853-4119-0E23-F6C4-869F1FD4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3789" y="3182901"/>
              <a:ext cx="1109792" cy="1109792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897D83A3-C65C-8921-93E3-2989B9B6CE15}"/>
                </a:ext>
              </a:extLst>
            </p:cNvPr>
            <p:cNvSpPr txBox="1"/>
            <p:nvPr/>
          </p:nvSpPr>
          <p:spPr>
            <a:xfrm>
              <a:off x="1387612" y="2746374"/>
              <a:ext cx="1176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>
                  <a:latin typeface="+mn-ea"/>
                </a:rPr>
                <a:t>企業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D2F9CDC8-2810-620E-4D7F-D5BA6DA2F376}"/>
              </a:ext>
            </a:extLst>
          </p:cNvPr>
          <p:cNvGrpSpPr/>
          <p:nvPr/>
        </p:nvGrpSpPr>
        <p:grpSpPr>
          <a:xfrm>
            <a:off x="5563195" y="-4234996"/>
            <a:ext cx="1512834" cy="1586037"/>
            <a:chOff x="1152268" y="2731961"/>
            <a:chExt cx="1512834" cy="1586037"/>
          </a:xfrm>
        </p:grpSpPr>
        <p:sp>
          <p:nvSpPr>
            <p:cNvPr id="19" name="四角形: 角を丸くする 18">
              <a:extLst>
                <a:ext uri="{FF2B5EF4-FFF2-40B4-BE49-F238E27FC236}">
                  <a16:creationId xmlns:a16="http://schemas.microsoft.com/office/drawing/2014/main" id="{99E7B2C7-409C-E5E5-3590-C7C89FE802CE}"/>
                </a:ext>
              </a:extLst>
            </p:cNvPr>
            <p:cNvSpPr/>
            <p:nvPr/>
          </p:nvSpPr>
          <p:spPr>
            <a:xfrm>
              <a:off x="1152268" y="2731961"/>
              <a:ext cx="1512834" cy="15860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グラフィックス 19" descr="建物 単色塗りつぶし">
              <a:extLst>
                <a:ext uri="{FF2B5EF4-FFF2-40B4-BE49-F238E27FC236}">
                  <a16:creationId xmlns:a16="http://schemas.microsoft.com/office/drawing/2014/main" id="{856BE611-A6C0-B08E-83E0-A1DA5A42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3789" y="3182901"/>
              <a:ext cx="1109792" cy="1109792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17A6E135-DC49-E35A-2E88-372B5888D8FA}"/>
                </a:ext>
              </a:extLst>
            </p:cNvPr>
            <p:cNvSpPr txBox="1"/>
            <p:nvPr/>
          </p:nvSpPr>
          <p:spPr>
            <a:xfrm>
              <a:off x="1387612" y="2746374"/>
              <a:ext cx="1176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>
                  <a:latin typeface="+mn-ea"/>
                </a:rPr>
                <a:t>企業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8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25DB-F0CA-1F3E-0CA8-64468486B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6352413-CDEB-32D1-0D42-1DF6ED1ADD5F}"/>
              </a:ext>
            </a:extLst>
          </p:cNvPr>
          <p:cNvSpPr/>
          <p:nvPr/>
        </p:nvSpPr>
        <p:spPr>
          <a:xfrm>
            <a:off x="252552" y="134519"/>
            <a:ext cx="3535677" cy="8852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latin typeface="游ゴシック"/>
                <a:ea typeface="游ゴシック"/>
              </a:rPr>
              <a:t>マネーフロー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95B19EC5-16FB-5594-3B14-92FA6FC34271}"/>
              </a:ext>
            </a:extLst>
          </p:cNvPr>
          <p:cNvGrpSpPr/>
          <p:nvPr/>
        </p:nvGrpSpPr>
        <p:grpSpPr>
          <a:xfrm>
            <a:off x="9415556" y="3470871"/>
            <a:ext cx="1699251" cy="1329136"/>
            <a:chOff x="8517531" y="1438013"/>
            <a:chExt cx="1699251" cy="1329136"/>
          </a:xfrm>
        </p:grpSpPr>
        <p:sp>
          <p:nvSpPr>
            <p:cNvPr id="11" name="四角形: 角を丸くする 10">
              <a:extLst>
                <a:ext uri="{FF2B5EF4-FFF2-40B4-BE49-F238E27FC236}">
                  <a16:creationId xmlns:a16="http://schemas.microsoft.com/office/drawing/2014/main" id="{3F7E28DF-3DE4-547C-0113-56B8251E0B78}"/>
                </a:ext>
              </a:extLst>
            </p:cNvPr>
            <p:cNvSpPr/>
            <p:nvPr/>
          </p:nvSpPr>
          <p:spPr>
            <a:xfrm>
              <a:off x="8517531" y="1438013"/>
              <a:ext cx="1419489" cy="132913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CD4B9EF-DDF6-6A40-9086-A727AEF2977E}"/>
                </a:ext>
              </a:extLst>
            </p:cNvPr>
            <p:cNvSpPr txBox="1"/>
            <p:nvPr/>
          </p:nvSpPr>
          <p:spPr>
            <a:xfrm>
              <a:off x="8550999" y="1438013"/>
              <a:ext cx="1665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>
                  <a:latin typeface="+mn-ea"/>
                </a:rPr>
                <a:t>利用者</a:t>
              </a:r>
            </a:p>
          </p:txBody>
        </p:sp>
        <p:pic>
          <p:nvPicPr>
            <p:cNvPr id="14" name="グラフィックス 13" descr="男性 単色塗りつぶし">
              <a:extLst>
                <a:ext uri="{FF2B5EF4-FFF2-40B4-BE49-F238E27FC236}">
                  <a16:creationId xmlns:a16="http://schemas.microsoft.com/office/drawing/2014/main" id="{0D1F89BE-F7C6-0A63-8FC2-AAF38C89C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70073" y="1852749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6414800-5036-02A9-4171-5DC59AF92D1E}"/>
              </a:ext>
            </a:extLst>
          </p:cNvPr>
          <p:cNvGrpSpPr/>
          <p:nvPr/>
        </p:nvGrpSpPr>
        <p:grpSpPr>
          <a:xfrm>
            <a:off x="4913689" y="3290762"/>
            <a:ext cx="1922957" cy="1715580"/>
            <a:chOff x="4913689" y="3290762"/>
            <a:chExt cx="1922957" cy="1715580"/>
          </a:xfrm>
        </p:grpSpPr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A4BC515C-51B5-813F-E154-5F2276F612BD}"/>
                </a:ext>
              </a:extLst>
            </p:cNvPr>
            <p:cNvSpPr/>
            <p:nvPr/>
          </p:nvSpPr>
          <p:spPr>
            <a:xfrm>
              <a:off x="4930149" y="3290762"/>
              <a:ext cx="1735452" cy="158603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5849F4B-4CBE-D9A2-173B-EA20A86887D5}"/>
                </a:ext>
              </a:extLst>
            </p:cNvPr>
            <p:cNvSpPr txBox="1"/>
            <p:nvPr/>
          </p:nvSpPr>
          <p:spPr>
            <a:xfrm>
              <a:off x="4913689" y="3331317"/>
              <a:ext cx="1922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>
                  <a:latin typeface="+mn-ea"/>
                </a:rPr>
                <a:t>自分たち</a:t>
              </a:r>
            </a:p>
          </p:txBody>
        </p:sp>
        <p:pic>
          <p:nvPicPr>
            <p:cNvPr id="20" name="グラフィックス 19" descr="グループ 単色塗りつぶし">
              <a:extLst>
                <a:ext uri="{FF2B5EF4-FFF2-40B4-BE49-F238E27FC236}">
                  <a16:creationId xmlns:a16="http://schemas.microsoft.com/office/drawing/2014/main" id="{38A573F4-2D25-9B2F-E89B-59A97C5CF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88130" y="3586853"/>
              <a:ext cx="1419489" cy="1419489"/>
            </a:xfrm>
            <a:prstGeom prst="rect">
              <a:avLst/>
            </a:prstGeom>
          </p:spPr>
        </p:pic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1A8E6699-AB6D-BA88-C525-EC471C3CCDE1}"/>
              </a:ext>
            </a:extLst>
          </p:cNvPr>
          <p:cNvGrpSpPr/>
          <p:nvPr/>
        </p:nvGrpSpPr>
        <p:grpSpPr>
          <a:xfrm>
            <a:off x="1152268" y="3290761"/>
            <a:ext cx="1512834" cy="1586037"/>
            <a:chOff x="1152268" y="2731961"/>
            <a:chExt cx="1512834" cy="1586037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14C7203A-5B54-E4F5-0717-4A9F8288864B}"/>
                </a:ext>
              </a:extLst>
            </p:cNvPr>
            <p:cNvSpPr/>
            <p:nvPr/>
          </p:nvSpPr>
          <p:spPr>
            <a:xfrm>
              <a:off x="1152268" y="2731961"/>
              <a:ext cx="1512834" cy="15860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6" name="グラフィックス 25" descr="建物 単色塗りつぶし">
              <a:extLst>
                <a:ext uri="{FF2B5EF4-FFF2-40B4-BE49-F238E27FC236}">
                  <a16:creationId xmlns:a16="http://schemas.microsoft.com/office/drawing/2014/main" id="{119A2D3D-F064-8C02-11D2-CE372FA15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3789" y="3182901"/>
              <a:ext cx="1109792" cy="1109792"/>
            </a:xfrm>
            <a:prstGeom prst="rect">
              <a:avLst/>
            </a:prstGeom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96E1C8C5-CD9F-34B5-75AA-51F625D47888}"/>
                </a:ext>
              </a:extLst>
            </p:cNvPr>
            <p:cNvSpPr txBox="1"/>
            <p:nvPr/>
          </p:nvSpPr>
          <p:spPr>
            <a:xfrm>
              <a:off x="1387612" y="2746374"/>
              <a:ext cx="1176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>
                  <a:latin typeface="+mn-ea"/>
                </a:rPr>
                <a:t>企業</a:t>
              </a:r>
            </a:p>
          </p:txBody>
        </p:sp>
      </p:grp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052717BF-6592-DA5E-101D-FBAC65C6A7BD}"/>
              </a:ext>
            </a:extLst>
          </p:cNvPr>
          <p:cNvCxnSpPr>
            <a:cxnSpLocks/>
          </p:cNvCxnSpPr>
          <p:nvPr/>
        </p:nvCxnSpPr>
        <p:spPr>
          <a:xfrm>
            <a:off x="2967995" y="3623704"/>
            <a:ext cx="1796829" cy="0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09C8872D-0037-1197-1EB1-2992C1C05F3A}"/>
              </a:ext>
            </a:extLst>
          </p:cNvPr>
          <p:cNvCxnSpPr>
            <a:cxnSpLocks/>
          </p:cNvCxnSpPr>
          <p:nvPr/>
        </p:nvCxnSpPr>
        <p:spPr>
          <a:xfrm flipH="1">
            <a:off x="6961337" y="4411381"/>
            <a:ext cx="1796829" cy="0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AF09C81-E315-B3F3-E66D-CBD29CE20120}"/>
              </a:ext>
            </a:extLst>
          </p:cNvPr>
          <p:cNvCxnSpPr>
            <a:cxnSpLocks/>
          </p:cNvCxnSpPr>
          <p:nvPr/>
        </p:nvCxnSpPr>
        <p:spPr>
          <a:xfrm flipH="1">
            <a:off x="2931396" y="4404894"/>
            <a:ext cx="1796829" cy="0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AA3DA89-4CBB-0651-D324-49007EBEE20C}"/>
              </a:ext>
            </a:extLst>
          </p:cNvPr>
          <p:cNvCxnSpPr>
            <a:cxnSpLocks/>
          </p:cNvCxnSpPr>
          <p:nvPr/>
        </p:nvCxnSpPr>
        <p:spPr>
          <a:xfrm>
            <a:off x="6989046" y="3762057"/>
            <a:ext cx="1796829" cy="0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6821424-CF1A-B71C-7630-C3F53D85270A}"/>
              </a:ext>
            </a:extLst>
          </p:cNvPr>
          <p:cNvSpPr txBox="1"/>
          <p:nvPr/>
        </p:nvSpPr>
        <p:spPr>
          <a:xfrm>
            <a:off x="9047021" y="4944901"/>
            <a:ext cx="2324768" cy="646331"/>
          </a:xfrm>
          <a:prstGeom prst="rect">
            <a:avLst/>
          </a:prstGeom>
          <a:noFill/>
          <a:ln w="2857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静かな環境を求める利用者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4B445EE-7AC7-CD46-6563-4F8C0BB00988}"/>
              </a:ext>
            </a:extLst>
          </p:cNvPr>
          <p:cNvSpPr txBox="1"/>
          <p:nvPr/>
        </p:nvSpPr>
        <p:spPr>
          <a:xfrm>
            <a:off x="5199519" y="5006654"/>
            <a:ext cx="1295400" cy="646331"/>
          </a:xfrm>
          <a:prstGeom prst="rect">
            <a:avLst/>
          </a:prstGeom>
          <a:noFill/>
          <a:ln w="2857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騒音の</a:t>
            </a:r>
            <a:endParaRPr kumimoji="1" lang="en-US" altLang="ja-JP"/>
          </a:p>
          <a:p>
            <a:pPr algn="ctr"/>
            <a:r>
              <a:rPr kumimoji="1" lang="ja-JP" altLang="en-US"/>
              <a:t>課題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5FF0929-394B-5909-762B-C040678EE03B}"/>
              </a:ext>
            </a:extLst>
          </p:cNvPr>
          <p:cNvSpPr txBox="1"/>
          <p:nvPr/>
        </p:nvSpPr>
        <p:spPr>
          <a:xfrm>
            <a:off x="6418861" y="3296239"/>
            <a:ext cx="303737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/>
              <a:t>アプリの提供・クーポン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6C0E7C-7D1E-9DD2-71BB-2068477CDA59}"/>
              </a:ext>
            </a:extLst>
          </p:cNvPr>
          <p:cNvSpPr txBox="1"/>
          <p:nvPr/>
        </p:nvSpPr>
        <p:spPr>
          <a:xfrm>
            <a:off x="6831771" y="4581270"/>
            <a:ext cx="2043543" cy="12464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ja-JP" altLang="en-US" sz="1050">
                <a:ea typeface="游ゴシック"/>
              </a:rPr>
              <a:t>サブスク利用料・</a:t>
            </a:r>
            <a:endParaRPr kumimoji="1" lang="en-US" altLang="ja-JP" sz="1050">
              <a:ea typeface="游ゴシック"/>
            </a:endParaRPr>
          </a:p>
          <a:p>
            <a:pPr algn="ctr"/>
            <a:r>
              <a:rPr kumimoji="1" lang="ja-JP" altLang="en-US" sz="1050">
                <a:ea typeface="游ゴシック"/>
              </a:rPr>
              <a:t>静かな場所を投稿</a:t>
            </a:r>
          </a:p>
          <a:p>
            <a:pPr algn="ctr"/>
            <a:endParaRPr lang="ja-JP" altLang="en-US">
              <a:ea typeface="游ゴシック"/>
            </a:endParaRPr>
          </a:p>
          <a:p>
            <a:pPr algn="ctr"/>
            <a:endParaRPr lang="ja-JP" altLang="en-US">
              <a:ea typeface="游ゴシック"/>
            </a:endParaRPr>
          </a:p>
          <a:p>
            <a:pPr algn="ctr"/>
            <a:endParaRPr lang="ja-JP" altLang="en-US">
              <a:ea typeface="游ゴシック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5B9F20A-3B13-EF7A-28E5-E04C94A7226F}"/>
              </a:ext>
            </a:extLst>
          </p:cNvPr>
          <p:cNvSpPr txBox="1"/>
          <p:nvPr/>
        </p:nvSpPr>
        <p:spPr>
          <a:xfrm>
            <a:off x="1268941" y="4948313"/>
            <a:ext cx="1295400" cy="923330"/>
          </a:xfrm>
          <a:prstGeom prst="rect">
            <a:avLst/>
          </a:prstGeom>
          <a:noFill/>
          <a:ln w="2857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センサー技術を持つ企業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D0BD4EE-45ED-2C85-905A-AD8FE1A1C8B8}"/>
              </a:ext>
            </a:extLst>
          </p:cNvPr>
          <p:cNvSpPr txBox="1"/>
          <p:nvPr/>
        </p:nvSpPr>
        <p:spPr>
          <a:xfrm>
            <a:off x="3084013" y="2837716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センサの提供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880CF11-1E35-63A0-23FC-B1C5B247FC65}"/>
              </a:ext>
            </a:extLst>
          </p:cNvPr>
          <p:cNvSpPr txBox="1"/>
          <p:nvPr/>
        </p:nvSpPr>
        <p:spPr>
          <a:xfrm>
            <a:off x="3272959" y="4683176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センサー</a:t>
            </a:r>
            <a:endParaRPr kumimoji="1" lang="en-US" altLang="ja-JP"/>
          </a:p>
          <a:p>
            <a:pPr algn="ctr"/>
            <a:r>
              <a:rPr kumimoji="1" lang="ja-JP" altLang="en-US"/>
              <a:t>購入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13EC302E-FC0C-ECDF-1816-7540DA3BE48F}"/>
              </a:ext>
            </a:extLst>
          </p:cNvPr>
          <p:cNvGrpSpPr/>
          <p:nvPr/>
        </p:nvGrpSpPr>
        <p:grpSpPr>
          <a:xfrm>
            <a:off x="5041457" y="352751"/>
            <a:ext cx="1512834" cy="1586037"/>
            <a:chOff x="1152268" y="2731961"/>
            <a:chExt cx="1512834" cy="1586037"/>
          </a:xfrm>
        </p:grpSpPr>
        <p:sp>
          <p:nvSpPr>
            <p:cNvPr id="24" name="四角形: 角を丸くする 23">
              <a:extLst>
                <a:ext uri="{FF2B5EF4-FFF2-40B4-BE49-F238E27FC236}">
                  <a16:creationId xmlns:a16="http://schemas.microsoft.com/office/drawing/2014/main" id="{B754D259-C9E3-35BF-B51A-AFA7799618FF}"/>
                </a:ext>
              </a:extLst>
            </p:cNvPr>
            <p:cNvSpPr/>
            <p:nvPr/>
          </p:nvSpPr>
          <p:spPr>
            <a:xfrm>
              <a:off x="1152268" y="2731961"/>
              <a:ext cx="1512834" cy="158603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グラフィックス 24" descr="建物 単色塗りつぶし">
              <a:extLst>
                <a:ext uri="{FF2B5EF4-FFF2-40B4-BE49-F238E27FC236}">
                  <a16:creationId xmlns:a16="http://schemas.microsoft.com/office/drawing/2014/main" id="{DE329E6D-C02E-7DA6-F641-EDE4C674C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53789" y="3182901"/>
              <a:ext cx="1109792" cy="1109792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D43B3DD-147C-D53B-2AFD-649175F24221}"/>
                </a:ext>
              </a:extLst>
            </p:cNvPr>
            <p:cNvSpPr txBox="1"/>
            <p:nvPr/>
          </p:nvSpPr>
          <p:spPr>
            <a:xfrm>
              <a:off x="1387612" y="2746374"/>
              <a:ext cx="1176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>
                  <a:latin typeface="+mn-ea"/>
                </a:rPr>
                <a:t>企業</a:t>
              </a:r>
            </a:p>
          </p:txBody>
        </p:sp>
      </p:grp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97882190-8D35-4FBF-56DC-1F8472C8D04A}"/>
              </a:ext>
            </a:extLst>
          </p:cNvPr>
          <p:cNvCxnSpPr>
            <a:cxnSpLocks/>
          </p:cNvCxnSpPr>
          <p:nvPr/>
        </p:nvCxnSpPr>
        <p:spPr>
          <a:xfrm>
            <a:off x="5524912" y="2180062"/>
            <a:ext cx="0" cy="776115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965DA7A-C966-19AE-BC4C-944567E7A8B7}"/>
              </a:ext>
            </a:extLst>
          </p:cNvPr>
          <p:cNvSpPr txBox="1"/>
          <p:nvPr/>
        </p:nvSpPr>
        <p:spPr>
          <a:xfrm>
            <a:off x="4282449" y="2430109"/>
            <a:ext cx="1295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広告料</a:t>
            </a: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F49386FD-F1F6-B38A-DDF4-3244E3F1371C}"/>
              </a:ext>
            </a:extLst>
          </p:cNvPr>
          <p:cNvCxnSpPr>
            <a:cxnSpLocks/>
          </p:cNvCxnSpPr>
          <p:nvPr/>
        </p:nvCxnSpPr>
        <p:spPr>
          <a:xfrm flipV="1">
            <a:off x="6149761" y="2195481"/>
            <a:ext cx="0" cy="776115"/>
          </a:xfrm>
          <a:prstGeom prst="straightConnector1">
            <a:avLst/>
          </a:prstGeom>
          <a:ln w="1270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C65BE57-B7B9-8A94-459C-62FA3186C654}"/>
              </a:ext>
            </a:extLst>
          </p:cNvPr>
          <p:cNvSpPr txBox="1"/>
          <p:nvPr/>
        </p:nvSpPr>
        <p:spPr>
          <a:xfrm>
            <a:off x="6202697" y="2430109"/>
            <a:ext cx="1295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/>
              <a:t>広告記載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B6CF9A7-D7E7-BD02-1A95-DBBE09DBC166}"/>
              </a:ext>
            </a:extLst>
          </p:cNvPr>
          <p:cNvSpPr txBox="1"/>
          <p:nvPr/>
        </p:nvSpPr>
        <p:spPr>
          <a:xfrm>
            <a:off x="6688874" y="822603"/>
            <a:ext cx="1295400" cy="369332"/>
          </a:xfrm>
          <a:prstGeom prst="rect">
            <a:avLst/>
          </a:prstGeom>
          <a:noFill/>
          <a:ln w="2857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広告会社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5838D44-2665-68CE-F568-74DEFE991930}"/>
              </a:ext>
            </a:extLst>
          </p:cNvPr>
          <p:cNvGrpSpPr/>
          <p:nvPr/>
        </p:nvGrpSpPr>
        <p:grpSpPr>
          <a:xfrm>
            <a:off x="-3967781" y="-9313"/>
            <a:ext cx="3830594" cy="6874333"/>
            <a:chOff x="-3967781" y="-9313"/>
            <a:chExt cx="3830594" cy="6874333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8E7AEEBA-EF2D-08D0-8461-0C9A9096E85C}"/>
                </a:ext>
              </a:extLst>
            </p:cNvPr>
            <p:cNvSpPr/>
            <p:nvPr/>
          </p:nvSpPr>
          <p:spPr>
            <a:xfrm>
              <a:off x="-3967781" y="-9313"/>
              <a:ext cx="3830594" cy="6865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 descr="マップ&#10;&#10;説明は自動で生成されたものです">
              <a:extLst>
                <a:ext uri="{FF2B5EF4-FFF2-40B4-BE49-F238E27FC236}">
                  <a16:creationId xmlns:a16="http://schemas.microsoft.com/office/drawing/2014/main" id="{CE688716-AA82-C08B-C863-C8FD42A19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98" r="-817" b="2099"/>
            <a:stretch/>
          </p:blipFill>
          <p:spPr>
            <a:xfrm>
              <a:off x="-3770905" y="0"/>
              <a:ext cx="3491885" cy="6865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27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1427-4511-0CB4-1CE9-3643C994E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FD2DB2-557D-3263-B7BE-F5FCF91171DF}"/>
              </a:ext>
            </a:extLst>
          </p:cNvPr>
          <p:cNvSpPr txBox="1"/>
          <p:nvPr/>
        </p:nvSpPr>
        <p:spPr>
          <a:xfrm>
            <a:off x="3830594" y="133865"/>
            <a:ext cx="8355835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0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制作物</a:t>
            </a:r>
          </a:p>
          <a:p>
            <a:endParaRPr lang="ja-JP" altLang="en-US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endParaRPr lang="ja-JP" altLang="en-US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←アプリケーションのUI(フロントエンド)</a:t>
            </a:r>
            <a:endParaRPr lang="ja-JP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endParaRPr lang="ja-JP" altLang="en-US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endParaRPr lang="en-US" altLang="ja-JP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36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</a:t>
            </a:r>
            <a:r>
              <a:rPr lang="ja-JP" altLang="en-US" sz="32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</a:t>
            </a:r>
            <a:r>
              <a:rPr lang="ja-JP" altLang="en-US" sz="32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理想機能</a:t>
            </a:r>
            <a:endParaRPr lang="en-US" altLang="ja-JP" sz="3200" b="1" u="sng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　・サイト開始時に、アイコンをフェードイン</a:t>
            </a:r>
          </a:p>
          <a:p>
            <a:endParaRPr lang="ja-JP" altLang="en-US" sz="2800" b="1">
              <a:solidFill>
                <a:schemeClr val="bg2">
                  <a:lumMod val="25000"/>
                </a:schemeClr>
              </a:solidFill>
              <a:ea typeface="游ゴシック"/>
            </a:endParaRP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</a:t>
            </a:r>
            <a:r>
              <a:rPr lang="ja-JP" altLang="en-US" sz="36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</a:t>
            </a:r>
            <a:r>
              <a:rPr lang="ja-JP" altLang="en-US" sz="3200" b="1" u="sng">
                <a:solidFill>
                  <a:schemeClr val="bg2">
                    <a:lumMod val="25000"/>
                  </a:schemeClr>
                </a:solidFill>
                <a:ea typeface="游ゴシック"/>
              </a:rPr>
              <a:t>完成機能</a:t>
            </a: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　・場所の検索</a:t>
            </a:r>
          </a:p>
          <a:p>
            <a:r>
              <a:rPr lang="ja-JP" altLang="en-US" sz="2800" b="1">
                <a:solidFill>
                  <a:schemeClr val="bg2">
                    <a:lumMod val="25000"/>
                  </a:schemeClr>
                </a:solidFill>
                <a:ea typeface="游ゴシック"/>
              </a:rPr>
              <a:t>　　・サイト更新時に現在地の表示</a:t>
            </a:r>
          </a:p>
          <a:p>
            <a:endParaRPr lang="ja-JP" altLang="en-US" sz="2800" b="1">
              <a:ea typeface="游ゴシック"/>
            </a:endParaRPr>
          </a:p>
          <a:p>
            <a:endParaRPr lang="ja-JP" altLang="en-US" sz="2800" b="1">
              <a:ea typeface="游ゴシック"/>
            </a:endParaRPr>
          </a:p>
          <a:p>
            <a:endParaRPr lang="ja-JP" altLang="en-US" sz="2800" b="1">
              <a:ea typeface="游ゴシック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987EBED-EE17-63C3-35CC-EC35CA55E0DC}"/>
              </a:ext>
            </a:extLst>
          </p:cNvPr>
          <p:cNvGrpSpPr/>
          <p:nvPr/>
        </p:nvGrpSpPr>
        <p:grpSpPr>
          <a:xfrm>
            <a:off x="0" y="-7020"/>
            <a:ext cx="3830594" cy="6872040"/>
            <a:chOff x="-3967781" y="-16333"/>
            <a:chExt cx="3830594" cy="6872040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8E26BCE-A8F2-D065-A8E7-2DCD29607290}"/>
                </a:ext>
              </a:extLst>
            </p:cNvPr>
            <p:cNvSpPr/>
            <p:nvPr/>
          </p:nvSpPr>
          <p:spPr>
            <a:xfrm>
              <a:off x="-3967781" y="-9313"/>
              <a:ext cx="3830594" cy="6865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 descr="マップ&#10;&#10;説明は自動で生成されたものです">
              <a:extLst>
                <a:ext uri="{FF2B5EF4-FFF2-40B4-BE49-F238E27FC236}">
                  <a16:creationId xmlns:a16="http://schemas.microsoft.com/office/drawing/2014/main" id="{1B9C6DF3-6A4F-7A2D-0F59-77860E07A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" r="-817" b="2099"/>
            <a:stretch/>
          </p:blipFill>
          <p:spPr>
            <a:xfrm>
              <a:off x="-3798426" y="-16333"/>
              <a:ext cx="3491885" cy="6865020"/>
            </a:xfrm>
            <a:prstGeom prst="rect">
              <a:avLst/>
            </a:prstGeom>
          </p:spPr>
        </p:pic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BDF6184D-6359-DF1E-50DB-6FE4BF41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2194"/>
            <a:ext cx="2141470" cy="329513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3D97D23-B0C1-A251-1A18-2F9566457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4"/>
          <a:stretch/>
        </p:blipFill>
        <p:spPr>
          <a:xfrm>
            <a:off x="2386254" y="-3742194"/>
            <a:ext cx="2141470" cy="32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7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ワイド画面</PresentationFormat>
  <Slides>15</Slides>
  <Notes>5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6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OKS21 古谷瑠望</dc:creator>
  <cp:revision>2</cp:revision>
  <dcterms:created xsi:type="dcterms:W3CDTF">2024-01-18T00:34:16Z</dcterms:created>
  <dcterms:modified xsi:type="dcterms:W3CDTF">2024-02-07T09:32:07Z</dcterms:modified>
</cp:coreProperties>
</file>